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5F566-B224-DC47-BFCA-A18729943BD1}" type="datetimeFigureOut">
              <a:rPr lang="en-US" smtClean="0"/>
              <a:t>8/25/17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BA682-0DB7-2542-A800-D59569830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8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BA682-0DB7-2542-A800-D595698306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30BC-2BBD-1F41-A601-067428042A6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4050-F153-A840-80FF-4FDA2743F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2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30BC-2BBD-1F41-A601-067428042A6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4050-F153-A840-80FF-4FDA2743F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8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30BC-2BBD-1F41-A601-067428042A6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4050-F153-A840-80FF-4FDA2743F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30BC-2BBD-1F41-A601-067428042A6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4050-F153-A840-80FF-4FDA2743F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7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30BC-2BBD-1F41-A601-067428042A6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4050-F153-A840-80FF-4FDA2743F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2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30BC-2BBD-1F41-A601-067428042A6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4050-F153-A840-80FF-4FDA2743F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2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30BC-2BBD-1F41-A601-067428042A6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4050-F153-A840-80FF-4FDA2743F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0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30BC-2BBD-1F41-A601-067428042A6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4050-F153-A840-80FF-4FDA2743F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30BC-2BBD-1F41-A601-067428042A6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4050-F153-A840-80FF-4FDA2743F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1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30BC-2BBD-1F41-A601-067428042A6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4050-F153-A840-80FF-4FDA2743F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0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30BC-2BBD-1F41-A601-067428042A6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4050-F153-A840-80FF-4FDA2743F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2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B30BC-2BBD-1F41-A601-067428042A6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24050-F153-A840-80FF-4FDA2743F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7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20" Type="http://schemas.openxmlformats.org/officeDocument/2006/relationships/image" Target="../media/image18.png"/><Relationship Id="rId21" Type="http://schemas.openxmlformats.org/officeDocument/2006/relationships/image" Target="../media/image19.png"/><Relationship Id="rId22" Type="http://schemas.openxmlformats.org/officeDocument/2006/relationships/image" Target="../media/image20.png"/><Relationship Id="rId23" Type="http://schemas.openxmlformats.org/officeDocument/2006/relationships/image" Target="../media/image21.png"/><Relationship Id="rId24" Type="http://schemas.openxmlformats.org/officeDocument/2006/relationships/image" Target="../media/image22.png"/><Relationship Id="rId25" Type="http://schemas.openxmlformats.org/officeDocument/2006/relationships/image" Target="../media/image23.png"/><Relationship Id="rId26" Type="http://schemas.openxmlformats.org/officeDocument/2006/relationships/image" Target="../media/image24.png"/><Relationship Id="rId27" Type="http://schemas.openxmlformats.org/officeDocument/2006/relationships/image" Target="../media/image25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7" Type="http://schemas.openxmlformats.org/officeDocument/2006/relationships/image" Target="../media/image15.png"/><Relationship Id="rId18" Type="http://schemas.openxmlformats.org/officeDocument/2006/relationships/image" Target="../media/image16.png"/><Relationship Id="rId19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16669"/>
            <a:ext cx="2375979" cy="161601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7356" y="4636219"/>
            <a:ext cx="1676057" cy="6723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2310" y="156560"/>
            <a:ext cx="1043276" cy="11302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0572" y="3078866"/>
            <a:ext cx="1667292" cy="7730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8994" y="4232684"/>
            <a:ext cx="1866592" cy="8691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30122" y="1188759"/>
            <a:ext cx="875193" cy="13551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95566" y="4232684"/>
            <a:ext cx="1155177" cy="10758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7588" y="1407146"/>
            <a:ext cx="1136750" cy="11367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38673" y="5359533"/>
            <a:ext cx="1073825" cy="123823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7588" y="5369225"/>
            <a:ext cx="1299711" cy="128245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19107" y="291205"/>
            <a:ext cx="2896577" cy="62240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75979" y="3078866"/>
            <a:ext cx="1313565" cy="94180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815101" y="291205"/>
            <a:ext cx="1121755" cy="56264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950743" y="5621696"/>
            <a:ext cx="1885007" cy="93364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370266" y="5621696"/>
            <a:ext cx="1010294" cy="86835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520588" y="5234674"/>
            <a:ext cx="1250786" cy="13793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585038" y="1664560"/>
            <a:ext cx="2041675" cy="87933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830122" y="2859546"/>
            <a:ext cx="1143291" cy="153157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26368" y="3988870"/>
            <a:ext cx="1167970" cy="121216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019107" y="1566559"/>
            <a:ext cx="1547006" cy="90528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894686" y="1286775"/>
            <a:ext cx="1217812" cy="11851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4"/>
          <a:srcRect t="7623" r="1021" b="22867"/>
          <a:stretch/>
        </p:blipFill>
        <p:spPr>
          <a:xfrm>
            <a:off x="3328273" y="156560"/>
            <a:ext cx="1121755" cy="78778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5"/>
          <a:srcRect l="23471" t="8227" r="20200" b="7433"/>
          <a:stretch/>
        </p:blipFill>
        <p:spPr>
          <a:xfrm>
            <a:off x="194627" y="156560"/>
            <a:ext cx="1219694" cy="103219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6"/>
          <a:srcRect t="3372" b="5113"/>
          <a:stretch/>
        </p:blipFill>
        <p:spPr>
          <a:xfrm>
            <a:off x="1990253" y="4020668"/>
            <a:ext cx="1304548" cy="111187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015281" y="3078866"/>
            <a:ext cx="1354985" cy="69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82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</Words>
  <Application>Microsoft Macintosh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juliet glassroth</dc:creator>
  <cp:lastModifiedBy>juliet glassroth</cp:lastModifiedBy>
  <cp:revision>16</cp:revision>
  <dcterms:created xsi:type="dcterms:W3CDTF">2017-05-02T14:59:27Z</dcterms:created>
  <dcterms:modified xsi:type="dcterms:W3CDTF">2017-08-25T16:09:39Z</dcterms:modified>
</cp:coreProperties>
</file>