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7FFFCC93_AC3B6280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</p:sldMasterIdLst>
  <p:notesMasterIdLst>
    <p:notesMasterId r:id="rId20"/>
  </p:notesMasterIdLst>
  <p:sldIdLst>
    <p:sldId id="2147470583" r:id="rId5"/>
    <p:sldId id="2147470525" r:id="rId6"/>
    <p:sldId id="2147470584" r:id="rId7"/>
    <p:sldId id="2147470585" r:id="rId8"/>
    <p:sldId id="2147470581" r:id="rId9"/>
    <p:sldId id="2147470483" r:id="rId10"/>
    <p:sldId id="2147470372" r:id="rId11"/>
    <p:sldId id="2147470457" r:id="rId12"/>
    <p:sldId id="2147470565" r:id="rId13"/>
    <p:sldId id="2147470567" r:id="rId14"/>
    <p:sldId id="2147470579" r:id="rId15"/>
    <p:sldId id="2147470520" r:id="rId16"/>
    <p:sldId id="2147470512" r:id="rId17"/>
    <p:sldId id="2147470576" r:id="rId18"/>
    <p:sldId id="21474705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CE9C00-E9A2-414E-5CEC-22D47A339F87}" name="Rachel Yates" initials="RY" userId="0dcb3d35c6b4856a" providerId="Windows Live"/>
  <p188:author id="{29068223-9EFE-54CA-D002-77203323EBDC}" name="William Rudgard" initials="WR" userId="S::william.rudgard@acceleratehub.org::99e969fa-4c33-48e4-805e-583a2c75a497" providerId="AD"/>
  <p188:author id="{63848853-7EE6-22C9-EA2B-A482FE51DE78}" name="Mona Ibrahim" initials="MI" userId="S::mona.ibrahim@acceleratehub.org::452e8f95-e8fd-4811-b519-10acb8eeafd4" providerId="AD"/>
  <p188:author id="{39954F5B-DD55-D12E-4605-4D38A04D7E6B}" name="Lucie Cluver" initials="" userId="S::gree0625@ox.ac.uk::80947489-503e-4b3b-9298-4fbed564d4b1" providerId="AD"/>
  <p188:author id="{CB158071-3233-9F25-CFC0-0DE7B3B2BAC1}" name="Rachel Yates" initials="RY" userId="S::rachel.yates@acceleratehub.org::f04c6cd1-bbfa-45df-82a3-926ec276b463" providerId="AD"/>
  <p188:author id="{631EF488-C25D-C047-B53F-8221D72DA661}" name="Lucie Cluver" initials="LC" userId="S::lucie.cluver@acceleratehub.org::1c147aff-7422-4d06-bf79-3230dfd6672f" providerId="AD"/>
  <p188:author id="{504D21AD-51DD-8A01-CC8E-15E3A3335471}" name="Leah de Jager" initials="Ld" userId="3c4984d1ae48c11b" providerId="Windows Live"/>
  <p188:author id="{7E7D79ED-75C3-1036-B5AD-A1C0ED673012}" name="Luciana Leite" initials="LL" userId="S::luciana.leite@acceleratehub.org::1a7e2ed9-9ad3-4521-ba52-0d9a39012d75" providerId="AD"/>
  <p188:author id="{6A9ADCF3-BBCC-4EC8-0D61-95D7FBAE913A}" name="Hernando Grueso Hurtado" initials="HH" userId="S::hernando.grueso-hurtado@acceleratehub.org::55b3113c-def2-47ee-b3dd-2f74c2226333" providerId="AD"/>
  <p188:author id="{4B97A6FA-45DB-3F89-2530-869EE1CA5000}" name="Elona Toska" initials="ET" userId="S::elona.toska@acceleratehub.org::e0805263-5c9e-4e58-a02a-f84691cece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111"/>
    <a:srgbClr val="009ADA"/>
    <a:srgbClr val="4472C4"/>
    <a:srgbClr val="14A1DD"/>
    <a:srgbClr val="8C8C8C"/>
    <a:srgbClr val="ECF2FF"/>
    <a:srgbClr val="DD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27"/>
    <p:restoredTop sz="94694"/>
  </p:normalViewPr>
  <p:slideViewPr>
    <p:cSldViewPr snapToGrid="0">
      <p:cViewPr varScale="1">
        <p:scale>
          <a:sx n="94" d="100"/>
          <a:sy n="94" d="100"/>
        </p:scale>
        <p:origin x="22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7FFFCC93_AC3B62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9B2D565-E311-9847-AFAA-EEBA7F495405}" authorId="{CB158071-3233-9F25-CFC0-0DE7B3B2BAC1}" created="2024-06-25T08:51:35.983">
    <pc:sldMkLst xmlns:pc="http://schemas.microsoft.com/office/powerpoint/2013/main/command">
      <pc:docMk/>
      <pc:sldMk cId="2889572992" sldId="2147470483"/>
    </pc:sldMkLst>
    <p188:replyLst>
      <p188:reply id="{28732D81-7D6F-4284-96CA-822E287FAC02}" authorId="{7E7D79ED-75C3-1036-B5AD-A1C0ED673012}" created="2024-06-25T08:56:11.101">
        <p188:txBody>
          <a:bodyPr/>
          <a:lstStyle/>
          <a:p>
            <a:r>
              <a:rPr lang="en-GB"/>
              <a:t>☺️ I've also updated mine and will try to keep this version as much as I can </a:t>
            </a:r>
          </a:p>
        </p188:txBody>
      </p188:reply>
    </p188:replyLst>
    <p188:txBody>
      <a:bodyPr/>
      <a:lstStyle/>
      <a:p>
        <a:r>
          <a:rPr lang="en-US"/>
          <a:t>Can we use this version of the team slide for presentations [@Luciana Leite] where I look a less crazy!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0317-4927-4F9B-8BF5-FF75400C85CB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45B2-4010-465D-B5D9-3EF1D425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0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/>
              <a:t>Team effort</a:t>
            </a:r>
          </a:p>
          <a:p>
            <a:r>
              <a:rPr lang="en-ZA"/>
              <a:t>Across faculties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E693E-646D-48F5-B77C-4FD05924F193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926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645B2-4010-465D-B5D9-3EF1D4258C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8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All variables are significantly associated with at least one accelerator.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E89EA-D941-7141-8384-DA0A4A9316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3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E39EE-7060-E641-A436-5E80B45D63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4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1BCE2-FA30-F245-B419-943FCC97B8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2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There are two additional steps in order to model the impacts, cost and returns of structural interventions.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First we have to collect data on intervention resourcing, and, if </a:t>
            </a:r>
            <a:r>
              <a:rPr lang="en-US" err="1">
                <a:ea typeface="Calibri"/>
                <a:cs typeface="Calibri"/>
              </a:rPr>
              <a:t>programmes</a:t>
            </a:r>
            <a:r>
              <a:rPr lang="en-US">
                <a:ea typeface="Calibri"/>
                <a:cs typeface="Calibri"/>
              </a:rPr>
              <a:t> are already implemented by governments or NGOs, information on recent growth trajectories in the numbers of beneficiaries.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Second, we have to combine our effect estimate data, with our resourcing data, and country </a:t>
            </a:r>
            <a:r>
              <a:rPr lang="en-US" err="1">
                <a:ea typeface="Calibri"/>
                <a:cs typeface="Calibri"/>
              </a:rPr>
              <a:t>sociodemographics</a:t>
            </a:r>
            <a:r>
              <a:rPr lang="en-US">
                <a:ea typeface="Calibri"/>
                <a:cs typeface="Calibri"/>
              </a:rPr>
              <a:t> in health impact, education transition, and violence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645B2-4010-465D-B5D9-3EF1D4258C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87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645B2-4010-465D-B5D9-3EF1D4258C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52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645B2-4010-465D-B5D9-3EF1D4258C6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42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JANINA: TAG WILL TO UPDATE 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5AAF5-2BD7-7B48-A686-B0201D329D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2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D8630AD-6982-5822-4D88-22D1C751263C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35DE4F-7514-1F47-2BAA-25578AC55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F346BE99-03C4-5FD3-3170-D13CE3497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B67B6C-20A5-A38A-AEAE-CF1949306177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0F5842-4866-147D-BE0C-BC81266F4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F4A02B3-D1C0-46E5-B931-E4DBEE4FF2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4384" y="6346781"/>
            <a:ext cx="1721025" cy="4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0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5B790E-7FC1-8F1A-E978-E23B31000D55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9A08388-5640-E692-5AB2-C6D301673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18F1324B-485A-BA4B-BD72-61DC91334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5EA338-7823-2852-CF60-5107828445A3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56889-1158-FCDD-2E38-9E4A85FC6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49FBD6-75EF-4166-82E5-FB35C11131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4384" y="6346781"/>
            <a:ext cx="1721025" cy="4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9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6D2E2A-5355-454E-FAF1-590E2DBD11BE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46A0FD-07F3-041E-3A39-B9A365855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BEA59F67-D648-C92A-B5A0-13AF663B1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266BB-5EF4-A43C-8627-82A25829D723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C3AD458-33FE-3113-31A7-F97944AE4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BB0E99F-BD71-95CF-D730-692A74C2D9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355600"/>
            <a:ext cx="11191875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b="1" i="0" spc="300">
                <a:solidFill>
                  <a:schemeClr val="accent2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b="1" i="0">
                <a:latin typeface="Montserrat" pitchFamily="2" charset="77"/>
              </a:defRPr>
            </a:lvl2pPr>
            <a:lvl3pPr marL="914400" indent="0">
              <a:buFontTx/>
              <a:buNone/>
              <a:defRPr b="1" i="0">
                <a:latin typeface="Montserrat" pitchFamily="2" charset="77"/>
              </a:defRPr>
            </a:lvl3pPr>
            <a:lvl4pPr marL="1371600" indent="0">
              <a:buFontTx/>
              <a:buNone/>
              <a:defRPr b="1" i="0">
                <a:latin typeface="Montserrat" pitchFamily="2" charset="77"/>
              </a:defRPr>
            </a:lvl4pPr>
            <a:lvl5pPr marL="1828800" indent="0">
              <a:buFontTx/>
              <a:buNone/>
              <a:defRPr b="1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EDIT, ALL CAPS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1715585-E9A4-D53F-054B-C54B7BBC63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063" y="835731"/>
            <a:ext cx="11191875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400" b="0" i="0" spc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defRPr>
            </a:lvl1pPr>
            <a:lvl2pPr marL="457200" indent="0">
              <a:buFontTx/>
              <a:buNone/>
              <a:defRPr b="1" i="0">
                <a:latin typeface="Montserrat" pitchFamily="2" charset="77"/>
              </a:defRPr>
            </a:lvl2pPr>
            <a:lvl3pPr marL="914400" indent="0">
              <a:buFontTx/>
              <a:buNone/>
              <a:defRPr b="1" i="0">
                <a:latin typeface="Montserrat" pitchFamily="2" charset="77"/>
              </a:defRPr>
            </a:lvl3pPr>
            <a:lvl4pPr marL="1371600" indent="0">
              <a:buFontTx/>
              <a:buNone/>
              <a:defRPr b="1" i="0">
                <a:latin typeface="Montserrat" pitchFamily="2" charset="77"/>
              </a:defRPr>
            </a:lvl4pPr>
            <a:lvl5pPr marL="1828800" indent="0">
              <a:buFontTx/>
              <a:buNone/>
              <a:defRPr b="1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57749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gradFill>
          <a:gsLst>
            <a:gs pos="27000">
              <a:schemeClr val="accent4"/>
            </a:gs>
            <a:gs pos="10000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58BB14C-B1C8-2724-4A2A-634698CA6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7865" y="118209"/>
            <a:ext cx="6645428" cy="6645428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3203B-7D21-6DC2-FA78-3175B97B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33" y="-50732"/>
            <a:ext cx="6969704" cy="69193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900ABF-D620-78DE-36DD-B3E491E8C176}"/>
              </a:ext>
            </a:extLst>
          </p:cNvPr>
          <p:cNvSpPr/>
          <p:nvPr userDrawn="1"/>
        </p:nvSpPr>
        <p:spPr>
          <a:xfrm>
            <a:off x="0" y="5924239"/>
            <a:ext cx="12192000" cy="93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AD626D0-13EA-419C-7BE9-2801BA171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800" y="6284528"/>
            <a:ext cx="2785296" cy="43984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8E0AA-5327-2F19-5265-F5F11EE2F7FB}"/>
              </a:ext>
            </a:extLst>
          </p:cNvPr>
          <p:cNvCxnSpPr/>
          <p:nvPr userDrawn="1"/>
        </p:nvCxnSpPr>
        <p:spPr>
          <a:xfrm>
            <a:off x="0" y="5924239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BA8CF9B-CBFD-4191-32FF-320E2D0D1A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34" y="2781060"/>
            <a:ext cx="4379704" cy="1255728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>
              <a:buFontTx/>
              <a:buNone/>
              <a:defRPr b="1" i="0" spc="3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b="1" i="0">
                <a:latin typeface="Montserrat" pitchFamily="2" charset="77"/>
              </a:defRPr>
            </a:lvl2pPr>
            <a:lvl3pPr marL="914400" indent="0">
              <a:buFontTx/>
              <a:buNone/>
              <a:defRPr b="1" i="0">
                <a:latin typeface="Montserrat" pitchFamily="2" charset="77"/>
              </a:defRPr>
            </a:lvl3pPr>
            <a:lvl4pPr marL="1371600" indent="0">
              <a:buFontTx/>
              <a:buNone/>
              <a:defRPr b="1" i="0">
                <a:latin typeface="Montserrat" pitchFamily="2" charset="77"/>
              </a:defRPr>
            </a:lvl4pPr>
            <a:lvl5pPr marL="1828800" indent="0">
              <a:buFontTx/>
              <a:buNone/>
              <a:defRPr b="1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6A80C-E9A9-4380-E7F2-1AC8EC26CB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132" y="6191186"/>
            <a:ext cx="1822377" cy="548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731B9-3B6F-EA22-1D8F-BD53F2A98B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216" y="6039519"/>
            <a:ext cx="2276529" cy="6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59E465-4ED8-EDFB-E6A5-ADBF50C32F1B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DEA35F-AD5C-5BD2-D35E-7097ACE7F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D24D8C24-6473-D806-BFBA-55A3EC5C8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EA4716-715F-4C03-E29C-5AA60F6B2472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95DF1-DC84-9CE3-8BB3-C883934FE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02BD38-FF66-B09B-E816-ACEF87066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355600"/>
            <a:ext cx="11191875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b="1" i="0" spc="300">
                <a:solidFill>
                  <a:schemeClr val="accent2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b="1" i="0">
                <a:latin typeface="Montserrat" pitchFamily="2" charset="77"/>
              </a:defRPr>
            </a:lvl2pPr>
            <a:lvl3pPr marL="914400" indent="0">
              <a:buFontTx/>
              <a:buNone/>
              <a:defRPr b="1" i="0">
                <a:latin typeface="Montserrat" pitchFamily="2" charset="77"/>
              </a:defRPr>
            </a:lvl3pPr>
            <a:lvl4pPr marL="1371600" indent="0">
              <a:buFontTx/>
              <a:buNone/>
              <a:defRPr b="1" i="0">
                <a:latin typeface="Montserrat" pitchFamily="2" charset="77"/>
              </a:defRPr>
            </a:lvl4pPr>
            <a:lvl5pPr marL="1828800" indent="0">
              <a:buFontTx/>
              <a:buNone/>
              <a:defRPr b="1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EDIT, ALL CAPS</a:t>
            </a:r>
          </a:p>
        </p:txBody>
      </p:sp>
    </p:spTree>
    <p:extLst>
      <p:ext uri="{BB962C8B-B14F-4D97-AF65-F5344CB8AC3E}">
        <p14:creationId xmlns:p14="http://schemas.microsoft.com/office/powerpoint/2010/main" val="93734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BA93FD-CEE9-0820-F89B-EDB7FEDD52E9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39198C-98B2-025A-85A8-A00DA84FE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2B67EADF-A2DC-6BDC-BFA8-D78DD783B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FC11FE-3E5D-B971-7E1E-891552FA1FB4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00FDD3E-F1DA-4816-F416-EE9CBC022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0B26224-574B-1B7B-2F19-F2CA10780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355600"/>
            <a:ext cx="11191875" cy="9961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b="1" i="0" spc="300">
                <a:solidFill>
                  <a:schemeClr val="accent2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b="1" i="0">
                <a:latin typeface="Montserrat" pitchFamily="2" charset="77"/>
              </a:defRPr>
            </a:lvl2pPr>
            <a:lvl3pPr marL="914400" indent="0">
              <a:buFontTx/>
              <a:buNone/>
              <a:defRPr b="1" i="0">
                <a:latin typeface="Montserrat" pitchFamily="2" charset="77"/>
              </a:defRPr>
            </a:lvl3pPr>
            <a:lvl4pPr marL="1371600" indent="0">
              <a:buFontTx/>
              <a:buNone/>
              <a:defRPr b="1" i="0">
                <a:latin typeface="Montserrat" pitchFamily="2" charset="77"/>
              </a:defRPr>
            </a:lvl4pPr>
            <a:lvl5pPr marL="1828800" indent="0">
              <a:buFontTx/>
              <a:buNone/>
              <a:defRPr b="1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EDIT, ALL CAPS</a:t>
            </a:r>
          </a:p>
          <a:p>
            <a:pPr lvl="0"/>
            <a:r>
              <a:rPr lang="en-GB"/>
              <a:t>CLICK TO EDIT, ALL CAPS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7591DBF-B161-0338-645A-D778140621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063" y="1367972"/>
            <a:ext cx="11191875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400" b="0" i="0" spc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defRPr>
            </a:lvl1pPr>
            <a:lvl2pPr marL="457200" indent="0">
              <a:buFontTx/>
              <a:buNone/>
              <a:defRPr b="1" i="0">
                <a:latin typeface="Montserrat" pitchFamily="2" charset="77"/>
              </a:defRPr>
            </a:lvl2pPr>
            <a:lvl3pPr marL="914400" indent="0">
              <a:buFontTx/>
              <a:buNone/>
              <a:defRPr b="1" i="0">
                <a:latin typeface="Montserrat" pitchFamily="2" charset="77"/>
              </a:defRPr>
            </a:lvl3pPr>
            <a:lvl4pPr marL="1371600" indent="0">
              <a:buFontTx/>
              <a:buNone/>
              <a:defRPr b="1" i="0">
                <a:latin typeface="Montserrat" pitchFamily="2" charset="77"/>
              </a:defRPr>
            </a:lvl4pPr>
            <a:lvl5pPr marL="1828800" indent="0">
              <a:buFontTx/>
              <a:buNone/>
              <a:defRPr b="1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edit, sentence case</a:t>
            </a: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BDAB44AA-4632-DC3D-67B1-E12482F088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4757" y="6401040"/>
            <a:ext cx="959545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1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AC2AF90-9268-F5BF-EBED-B835A847B448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BC12B1-9BB3-C25D-3E36-45C8C1B76A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B12F65D-70FA-8A06-9FF5-20796A915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D6E8E0-897D-883C-2E46-F607C50F22CE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F47125-9479-A757-657D-73144F2FA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B30C035-8467-49BB-9B12-EE21E5FC10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4384" y="6346781"/>
            <a:ext cx="1721025" cy="4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5A095CF-F572-2EE6-467B-B7178DC1AB1D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0ED601-B143-42D7-FA83-B1A4BF4A2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895D0302-73BA-D5B0-DCAF-3FC9A5BD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68ABD6-FE5C-B537-3CB0-480C05F59A35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4E55A8-0852-66A2-C908-EA917F9FA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58D29FC-1CC0-4CA5-9A27-796FBEA689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4384" y="6346781"/>
            <a:ext cx="1721025" cy="4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8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696175A-483A-24ED-829E-3A87F5C3C7C0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F18E6C-8189-EF4A-16E4-F02A1DD40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C9283940-E6BE-52C5-C4DE-02A5D71B4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3CCFBB-4374-E829-92F2-598FC647694F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B3849B-E85B-6011-9E5C-C0ADAD3C8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0873514-E378-47A3-9138-18DBC35F1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4384" y="6346781"/>
            <a:ext cx="1721025" cy="4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FA02F5-6317-AA9F-0257-441C38D23C14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5A4C54-4046-9DD2-669B-FE8C9D54F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9FCDF5BF-9BA8-D443-6FBC-FB0BEE26B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6AF1EB-8284-E3DE-5567-4202F2DE5707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96B04A-74B6-C234-47AE-D4B297DC8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54985-2156-414A-9661-65E859DD40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4384" y="6346781"/>
            <a:ext cx="1721025" cy="4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6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4B1CBD5-EE4D-5CE9-3D20-F401BE24BEA6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5079EA-6BDA-60B3-17C7-770F00289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BA959239-9FFF-7E71-658B-527E22429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E3034D-6660-A69D-03AA-6238B792696F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4905B09-CAB6-915E-96E3-D629EB809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CF430C-E138-46E5-9498-0D6765EF20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4384" y="6346781"/>
            <a:ext cx="1721025" cy="4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C85823-796C-FCD5-37A6-3A6668C89AAC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9969A6-DE29-A4DC-9128-537301204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007768A8-919A-7292-515C-B727DD2B7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4CEBE2-B975-DA13-4A46-E4335F7EE4B1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F090D9B-D249-087B-6378-D2ADC80D5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E5E639E-5032-48DB-96FA-CA43C898F8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4384" y="6346781"/>
            <a:ext cx="1721025" cy="4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9A388E9-D28B-318D-84AC-1BCCDF07A067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598542-55B9-85EF-78D2-4E7203A3A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8778DC76-2DCC-5DA2-4570-1050A91E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82911A-1D88-0E42-2814-B86B46BA7A14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15CE20-646C-4BFD-8F3D-6A2134ED8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B7D07BE-E92C-4A7F-AD0B-BFB0738889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4384" y="6346781"/>
            <a:ext cx="1721025" cy="4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1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406BED-35CC-1689-4F74-226BAD380114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D7C4DF-8F68-5D56-07A9-1E714E72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36D0D78B-193D-F2FC-F635-E767CFB6F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ED1EC2-E72F-1600-C1CA-8FA56B593445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942CC-249B-258C-04D8-A5B2433F7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32333B-D550-4C14-B06C-7713202C74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4384" y="6346781"/>
            <a:ext cx="1721025" cy="4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5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F63F4C-9D1D-5105-C4B9-C1057BE2CA49}"/>
              </a:ext>
            </a:extLst>
          </p:cNvPr>
          <p:cNvGrpSpPr/>
          <p:nvPr userDrawn="1"/>
        </p:nvGrpSpPr>
        <p:grpSpPr>
          <a:xfrm>
            <a:off x="500034" y="6427911"/>
            <a:ext cx="2735929" cy="313880"/>
            <a:chOff x="6305979" y="6159732"/>
            <a:chExt cx="5802892" cy="6657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72C6F7-817B-62A5-21E4-EB98F00DE7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5071" y="6159732"/>
              <a:ext cx="2463800" cy="665739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A916F1DA-400F-43AF-2EFE-21B5A076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979" y="6308212"/>
              <a:ext cx="3059692" cy="483178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7DFF3-A451-9451-F300-29768DEFF2D4}"/>
              </a:ext>
            </a:extLst>
          </p:cNvPr>
          <p:cNvCxnSpPr/>
          <p:nvPr userDrawn="1"/>
        </p:nvCxnSpPr>
        <p:spPr>
          <a:xfrm>
            <a:off x="0" y="6282047"/>
            <a:ext cx="12192000" cy="0"/>
          </a:xfrm>
          <a:prstGeom prst="line">
            <a:avLst/>
          </a:prstGeom>
          <a:ln w="25400">
            <a:solidFill>
              <a:srgbClr val="00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7E030-CC3B-23E2-F09C-C4379D8D0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1DE2AF7-C909-423D-B644-5825E5CD023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44384" y="6346781"/>
            <a:ext cx="1721025" cy="4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60" r:id="rId9"/>
    <p:sldLayoutId id="2147483661" r:id="rId10"/>
    <p:sldLayoutId id="2147483674" r:id="rId11"/>
    <p:sldLayoutId id="2147483678" r:id="rId12"/>
    <p:sldLayoutId id="2147483679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479527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svg"/><Relationship Id="rId7" Type="http://schemas.openxmlformats.org/officeDocument/2006/relationships/image" Target="../media/image78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66.svg"/><Relationship Id="rId10" Type="http://schemas.openxmlformats.org/officeDocument/2006/relationships/image" Target="../media/image81.png"/><Relationship Id="rId4" Type="http://schemas.openxmlformats.org/officeDocument/2006/relationships/image" Target="../media/image65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12" Type="http://schemas.openxmlformats.org/officeDocument/2006/relationships/hyperlink" Target="https://papers.ssrn.com/sol3/papers.cfm?abstract_id=4795271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pers.ssrn.com/sol3/papers.cfm?abstract_id=4796783" TargetMode="External"/><Relationship Id="rId11" Type="http://schemas.openxmlformats.org/officeDocument/2006/relationships/image" Target="../media/image89.png"/><Relationship Id="rId5" Type="http://schemas.openxmlformats.org/officeDocument/2006/relationships/image" Target="../media/image85.jpeg"/><Relationship Id="rId10" Type="http://schemas.openxmlformats.org/officeDocument/2006/relationships/hyperlink" Target="https://www.acceleratehub.org/wp-content/uploads/2024/04/Adolescent-Girls-Investment-Case-Policy-Brief.pdf" TargetMode="External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18" Type="http://schemas.openxmlformats.org/officeDocument/2006/relationships/image" Target="../media/image38.jpeg"/><Relationship Id="rId3" Type="http://schemas.microsoft.com/office/2018/10/relationships/comments" Target="../comments/modernComment_7FFFCC93_AC3B6280.xml"/><Relationship Id="rId21" Type="http://schemas.microsoft.com/office/2007/relationships/hdphoto" Target="../media/hdphoto5.wdp"/><Relationship Id="rId7" Type="http://schemas.openxmlformats.org/officeDocument/2006/relationships/image" Target="../media/image31.jpe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6.jpeg"/><Relationship Id="rId10" Type="http://schemas.openxmlformats.org/officeDocument/2006/relationships/image" Target="../media/image33.jpeg"/><Relationship Id="rId19" Type="http://schemas.openxmlformats.org/officeDocument/2006/relationships/image" Target="../media/image39.jpeg"/><Relationship Id="rId4" Type="http://schemas.openxmlformats.org/officeDocument/2006/relationships/image" Target="../media/image28.png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2FCB4635-EB83-4AE0-4129-2CB8C9D0F7BA}"/>
              </a:ext>
            </a:extLst>
          </p:cNvPr>
          <p:cNvSpPr txBox="1"/>
          <p:nvPr/>
        </p:nvSpPr>
        <p:spPr>
          <a:xfrm>
            <a:off x="310410" y="2671870"/>
            <a:ext cx="6620742" cy="757130"/>
          </a:xfrm>
          <a:prstGeom prst="rect">
            <a:avLst/>
          </a:prstGeom>
          <a:noFill/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2400" dirty="0">
                <a:solidFill>
                  <a:schemeClr val="bg1"/>
                </a:solidFill>
                <a:latin typeface="Montserrat Medium"/>
              </a:rPr>
              <a:t>Returns on HIV-sensitive investments     for children and adolescents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4EA4E74-1D1C-1E64-250A-E42AAB240D48}"/>
              </a:ext>
            </a:extLst>
          </p:cNvPr>
          <p:cNvSpPr txBox="1">
            <a:spLocks/>
          </p:cNvSpPr>
          <p:nvPr/>
        </p:nvSpPr>
        <p:spPr>
          <a:xfrm>
            <a:off x="310410" y="5339512"/>
            <a:ext cx="5032796" cy="48465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1600">
              <a:ln>
                <a:solidFill>
                  <a:srgbClr val="E9B111"/>
                </a:solidFill>
              </a:ln>
              <a:solidFill>
                <a:srgbClr val="ECF2FF"/>
              </a:solidFill>
              <a:latin typeface="Montserrat Medium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469C507-7BEE-2A0A-3A82-CCC085C7B4FC}"/>
              </a:ext>
            </a:extLst>
          </p:cNvPr>
          <p:cNvSpPr txBox="1">
            <a:spLocks/>
          </p:cNvSpPr>
          <p:nvPr/>
        </p:nvSpPr>
        <p:spPr>
          <a:xfrm>
            <a:off x="310410" y="4246197"/>
            <a:ext cx="5369748" cy="1169103"/>
          </a:xfrm>
          <a:prstGeom prst="rect">
            <a:avLst/>
          </a:prstGeom>
          <a:effectLst/>
        </p:spPr>
        <p:txBody>
          <a:bodyPr wrap="square" lIns="91440" tIns="45720" rIns="91440" bIns="4572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Lucie Cluver, Professor of Child &amp; Family Social Work</a:t>
            </a:r>
            <a:br>
              <a:rPr lang="en-US" sz="1200" dirty="0">
                <a:latin typeface="Montserrat"/>
                <a:ea typeface="+mn-ea"/>
                <a:cs typeface="+mn-cs"/>
              </a:rPr>
            </a:br>
            <a:r>
              <a:rPr lang="en-US" sz="1200" dirty="0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Dr William </a:t>
            </a:r>
            <a:r>
              <a:rPr lang="en-US" sz="1200" dirty="0" err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Rudgard</a:t>
            </a:r>
            <a:r>
              <a:rPr lang="en-US" sz="1200" dirty="0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, Senior Researcher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University of Oxford &amp; University of Cape Town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Professor Chris Desmond, University of Witwatersrand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5A38A979-07DD-342C-1844-78B3A53EF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410" y="1555987"/>
            <a:ext cx="5823475" cy="11158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GB" sz="3200" b="1" spc="300" dirty="0">
                <a:solidFill>
                  <a:schemeClr val="bg1"/>
                </a:solidFill>
                <a:latin typeface="Montserrat" pitchFamily="2" charset="77"/>
              </a:rPr>
              <a:t>RIGHT ON THE MONEY: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98281B-20CC-A674-96BF-D6235E6EA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692" y="6156125"/>
            <a:ext cx="2072089" cy="5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6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D345F6-D2EC-F06A-60E5-24D836398BDC}"/>
              </a:ext>
            </a:extLst>
          </p:cNvPr>
          <p:cNvSpPr txBox="1">
            <a:spLocks/>
          </p:cNvSpPr>
          <p:nvPr/>
        </p:nvSpPr>
        <p:spPr>
          <a:xfrm>
            <a:off x="8948766" y="64520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9ADA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B5F35-4A12-FB4D-BED0-2F5F547D7CF1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B66AB2-E1BA-56C7-4A1C-CBF0A2FE4678}"/>
              </a:ext>
            </a:extLst>
          </p:cNvPr>
          <p:cNvCxnSpPr>
            <a:cxnSpLocks/>
          </p:cNvCxnSpPr>
          <p:nvPr/>
        </p:nvCxnSpPr>
        <p:spPr>
          <a:xfrm flipH="1">
            <a:off x="2016670" y="4846124"/>
            <a:ext cx="291362" cy="0"/>
          </a:xfrm>
          <a:prstGeom prst="straightConnector1">
            <a:avLst/>
          </a:prstGeom>
          <a:ln w="19050">
            <a:solidFill>
              <a:srgbClr val="009A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F37038-308E-1061-F014-EFDEB4E57A2F}"/>
              </a:ext>
            </a:extLst>
          </p:cNvPr>
          <p:cNvSpPr/>
          <p:nvPr/>
        </p:nvSpPr>
        <p:spPr>
          <a:xfrm>
            <a:off x="429923" y="1443476"/>
            <a:ext cx="11191875" cy="4638431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6">
            <a:extLst>
              <a:ext uri="{FF2B5EF4-FFF2-40B4-BE49-F238E27FC236}">
                <a16:creationId xmlns:a16="http://schemas.microsoft.com/office/drawing/2014/main" id="{037AF93A-E6EA-4350-85CF-8356F59DF076}"/>
              </a:ext>
            </a:extLst>
          </p:cNvPr>
          <p:cNvSpPr/>
          <p:nvPr/>
        </p:nvSpPr>
        <p:spPr>
          <a:xfrm>
            <a:off x="2285869" y="4345290"/>
            <a:ext cx="2160493" cy="1063528"/>
          </a:xfrm>
          <a:prstGeom prst="roundRect">
            <a:avLst/>
          </a:prstGeom>
          <a:solidFill>
            <a:srgbClr val="009AD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</a:rPr>
              <a:t>Better education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</a:rPr>
              <a:t>Years of schooling gained</a:t>
            </a:r>
            <a:endParaRPr lang="en-GB" sz="1200">
              <a:solidFill>
                <a:schemeClr val="bg1"/>
              </a:solidFill>
              <a:effectLst/>
              <a:latin typeface="Montserrat" pitchFamily="2" charset="77"/>
              <a:ea typeface="Calibri" panose="020F050202020403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14D2BED-6190-45FB-BEB2-85E9A5751B61}"/>
              </a:ext>
            </a:extLst>
          </p:cNvPr>
          <p:cNvCxnSpPr>
            <a:cxnSpLocks/>
          </p:cNvCxnSpPr>
          <p:nvPr/>
        </p:nvCxnSpPr>
        <p:spPr>
          <a:xfrm>
            <a:off x="3984529" y="3707463"/>
            <a:ext cx="4126961" cy="580866"/>
          </a:xfrm>
          <a:prstGeom prst="straightConnector1">
            <a:avLst/>
          </a:prstGeom>
          <a:ln w="19050">
            <a:solidFill>
              <a:srgbClr val="009A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349CD26A-70DE-4416-A1B4-F9B2D7D3F34D}"/>
              </a:ext>
            </a:extLst>
          </p:cNvPr>
          <p:cNvSpPr/>
          <p:nvPr/>
        </p:nvSpPr>
        <p:spPr>
          <a:xfrm>
            <a:off x="4820655" y="4354476"/>
            <a:ext cx="2186717" cy="1053975"/>
          </a:xfrm>
          <a:prstGeom prst="roundRect">
            <a:avLst/>
          </a:prstGeom>
          <a:solidFill>
            <a:srgbClr val="009AD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</a:rPr>
              <a:t>Violence prevention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>
                <a:solidFill>
                  <a:schemeClr val="bg1"/>
                </a:solidFill>
                <a:latin typeface="Montserrat" pitchFamily="2" charset="77"/>
                <a:ea typeface="Arial" panose="020B0604020202020204" pitchFamily="34" charset="0"/>
              </a:rPr>
              <a:t>Cases of emotional physical and sexual violence averted</a:t>
            </a:r>
            <a:endParaRPr lang="en-GB" sz="1200">
              <a:solidFill>
                <a:schemeClr val="bg1"/>
              </a:solidFill>
              <a:effectLst/>
              <a:latin typeface="Montserrat" pitchFamily="2" charset="77"/>
              <a:ea typeface="Calibri" panose="020F050202020403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2BA0FB-A016-4605-83E2-935E47CD2923}"/>
              </a:ext>
            </a:extLst>
          </p:cNvPr>
          <p:cNvCxnSpPr>
            <a:cxnSpLocks/>
          </p:cNvCxnSpPr>
          <p:nvPr/>
        </p:nvCxnSpPr>
        <p:spPr>
          <a:xfrm>
            <a:off x="6506228" y="3746791"/>
            <a:ext cx="1848396" cy="559954"/>
          </a:xfrm>
          <a:prstGeom prst="straightConnector1">
            <a:avLst/>
          </a:prstGeom>
          <a:ln w="19050">
            <a:solidFill>
              <a:srgbClr val="009A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83A7600-1623-411B-87CF-AF8BD70476C0}"/>
              </a:ext>
            </a:extLst>
          </p:cNvPr>
          <p:cNvSpPr txBox="1"/>
          <p:nvPr/>
        </p:nvSpPr>
        <p:spPr>
          <a:xfrm>
            <a:off x="9809786" y="2061057"/>
            <a:ext cx="156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  <a:latin typeface="Montserrat" panose="00000500000000000000"/>
              </a:rPr>
              <a:t>Accelerator interventions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32E6C51-E724-4658-89AE-2B06CB6AD4EC}"/>
              </a:ext>
            </a:extLst>
          </p:cNvPr>
          <p:cNvCxnSpPr>
            <a:cxnSpLocks/>
          </p:cNvCxnSpPr>
          <p:nvPr/>
        </p:nvCxnSpPr>
        <p:spPr>
          <a:xfrm>
            <a:off x="3366116" y="2713703"/>
            <a:ext cx="0" cy="451070"/>
          </a:xfrm>
          <a:prstGeom prst="line">
            <a:avLst/>
          </a:prstGeom>
          <a:ln w="19050">
            <a:solidFill>
              <a:srgbClr val="114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>
            <a:extLst>
              <a:ext uri="{FF2B5EF4-FFF2-40B4-BE49-F238E27FC236}">
                <a16:creationId xmlns:a16="http://schemas.microsoft.com/office/drawing/2014/main" id="{8BF38636-00C1-4181-BC2E-E5837A01565B}"/>
              </a:ext>
            </a:extLst>
          </p:cNvPr>
          <p:cNvSpPr/>
          <p:nvPr/>
        </p:nvSpPr>
        <p:spPr>
          <a:xfrm rot="10800000">
            <a:off x="9594216" y="1740594"/>
            <a:ext cx="119378" cy="1200200"/>
          </a:xfrm>
          <a:prstGeom prst="leftBrace">
            <a:avLst>
              <a:gd name="adj1" fmla="val 55137"/>
              <a:gd name="adj2" fmla="val 50000"/>
            </a:avLst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64D532B8-49CD-4CFB-8360-171615716488}"/>
              </a:ext>
            </a:extLst>
          </p:cNvPr>
          <p:cNvSpPr/>
          <p:nvPr/>
        </p:nvSpPr>
        <p:spPr>
          <a:xfrm>
            <a:off x="7367381" y="4312498"/>
            <a:ext cx="2149695" cy="1102026"/>
          </a:xfrm>
          <a:prstGeom prst="roundRect">
            <a:avLst/>
          </a:prstGeom>
          <a:solidFill>
            <a:srgbClr val="009AD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</a:rPr>
              <a:t>Health promotion</a:t>
            </a:r>
            <a:endParaRPr lang="en-GB" sz="1200">
              <a:solidFill>
                <a:schemeClr val="bg1"/>
              </a:solidFill>
              <a:effectLst/>
              <a:latin typeface="Montserrat" pitchFamily="2" charset="77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  <a:effectLst/>
                <a:latin typeface="Montserrat" pitchFamily="2" charset="77"/>
                <a:ea typeface="Arial" panose="020B0604020202020204" pitchFamily="34" charset="0"/>
              </a:rPr>
              <a:t>Cases of HIV averted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  <a:latin typeface="Montserrat" pitchFamily="2" charset="77"/>
                <a:ea typeface="Arial" panose="020B0604020202020204" pitchFamily="34" charset="0"/>
              </a:rPr>
              <a:t>Adolescent</a:t>
            </a:r>
            <a:r>
              <a:rPr lang="en-GB" sz="1200">
                <a:solidFill>
                  <a:schemeClr val="bg1"/>
                </a:solidFill>
                <a:effectLst/>
                <a:latin typeface="Montserrat" pitchFamily="2" charset="77"/>
                <a:ea typeface="Arial" panose="020B0604020202020204" pitchFamily="34" charset="0"/>
              </a:rPr>
              <a:t> pregnancies averted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8AB102B-F269-33ED-DC9D-DCD1405AB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543" y="3164774"/>
            <a:ext cx="2177364" cy="819808"/>
          </a:xfrm>
          <a:prstGeom prst="roundRect">
            <a:avLst/>
          </a:prstGeom>
          <a:solidFill>
            <a:srgbClr val="7F8080"/>
          </a:solidFill>
          <a:ln w="12700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 upright="1">
            <a:noAutofit/>
          </a:bodyPr>
          <a:lstStyle/>
          <a:p>
            <a:pPr algn="ctr"/>
            <a:r>
              <a:rPr lang="en-GB" sz="1100" kern="10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Enhanced household economic security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8CA7744-699C-86E9-37C2-D67C967A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382" y="3160232"/>
            <a:ext cx="2068014" cy="819808"/>
          </a:xfrm>
          <a:prstGeom prst="roundRect">
            <a:avLst/>
          </a:prstGeom>
          <a:solidFill>
            <a:srgbClr val="7F8080"/>
          </a:solidFill>
          <a:ln w="12700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 upright="1">
            <a:noAutofit/>
          </a:bodyPr>
          <a:lstStyle/>
          <a:p>
            <a:pPr algn="ctr"/>
            <a:r>
              <a:rPr lang="en-GB" sz="1100" kern="100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rPr>
              <a:t>Access to SRHR knowledge and services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F61F83CA-1B35-247D-EC8A-AE2E3315FC5E}"/>
              </a:ext>
            </a:extLst>
          </p:cNvPr>
          <p:cNvSpPr/>
          <p:nvPr/>
        </p:nvSpPr>
        <p:spPr>
          <a:xfrm rot="10800000">
            <a:off x="9599028" y="3123408"/>
            <a:ext cx="104125" cy="765401"/>
          </a:xfrm>
          <a:prstGeom prst="leftBrace">
            <a:avLst>
              <a:gd name="adj1" fmla="val 63212"/>
              <a:gd name="adj2" fmla="val 48132"/>
            </a:avLst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2DCA2B-04FF-F1BD-286D-DA86F7732352}"/>
              </a:ext>
            </a:extLst>
          </p:cNvPr>
          <p:cNvSpPr txBox="1"/>
          <p:nvPr/>
        </p:nvSpPr>
        <p:spPr>
          <a:xfrm>
            <a:off x="9809786" y="3313068"/>
            <a:ext cx="144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  <a:latin typeface="Montserrat" panose="00000500000000000000"/>
              </a:rPr>
              <a:t>Asset-based resources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6F314F-80E2-E2D7-2961-B3B56F0FEEC0}"/>
              </a:ext>
            </a:extLst>
          </p:cNvPr>
          <p:cNvSpPr txBox="1"/>
          <p:nvPr/>
        </p:nvSpPr>
        <p:spPr>
          <a:xfrm>
            <a:off x="9817184" y="4563306"/>
            <a:ext cx="1746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  <a:latin typeface="Montserrat" panose="00000500000000000000"/>
              </a:rPr>
              <a:t>Health &amp; wellbeing outcomes</a:t>
            </a:r>
          </a:p>
        </p:txBody>
      </p:sp>
      <p:sp>
        <p:nvSpPr>
          <p:cNvPr id="6" name="Rounded Rectangle 32">
            <a:extLst>
              <a:ext uri="{FF2B5EF4-FFF2-40B4-BE49-F238E27FC236}">
                <a16:creationId xmlns:a16="http://schemas.microsoft.com/office/drawing/2014/main" id="{C8C14F5E-8F51-D7C0-0CB5-28869FB2C911}"/>
              </a:ext>
            </a:extLst>
          </p:cNvPr>
          <p:cNvSpPr/>
          <p:nvPr/>
        </p:nvSpPr>
        <p:spPr>
          <a:xfrm>
            <a:off x="674413" y="4563306"/>
            <a:ext cx="1333472" cy="545258"/>
          </a:xfrm>
          <a:prstGeom prst="roundRect">
            <a:avLst/>
          </a:prstGeom>
          <a:solidFill>
            <a:srgbClr val="009ADA">
              <a:alpha val="17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Calibri" panose="020F0502020204030204" pitchFamily="34" charset="0"/>
              </a:rPr>
              <a:t>Lower c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</a:rPr>
              <a:t>hild marriage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07945BD-0BEE-C78A-E865-C4F6A0710F60}"/>
              </a:ext>
            </a:extLst>
          </p:cNvPr>
          <p:cNvSpPr/>
          <p:nvPr/>
        </p:nvSpPr>
        <p:spPr>
          <a:xfrm rot="8615779">
            <a:off x="3316440" y="-107160"/>
            <a:ext cx="6791522" cy="5819090"/>
          </a:xfrm>
          <a:prstGeom prst="arc">
            <a:avLst>
              <a:gd name="adj1" fmla="val 16794699"/>
              <a:gd name="adj2" fmla="val 20842843"/>
            </a:avLst>
          </a:prstGeom>
          <a:ln w="28575">
            <a:solidFill>
              <a:srgbClr val="009AD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eft Brace 53">
            <a:extLst>
              <a:ext uri="{FF2B5EF4-FFF2-40B4-BE49-F238E27FC236}">
                <a16:creationId xmlns:a16="http://schemas.microsoft.com/office/drawing/2014/main" id="{F435EB4C-0BF1-4CBF-A3F2-293232ECD192}"/>
              </a:ext>
            </a:extLst>
          </p:cNvPr>
          <p:cNvSpPr/>
          <p:nvPr/>
        </p:nvSpPr>
        <p:spPr>
          <a:xfrm rot="10800000">
            <a:off x="9599029" y="4208212"/>
            <a:ext cx="124195" cy="1607034"/>
          </a:xfrm>
          <a:prstGeom prst="leftBrace">
            <a:avLst>
              <a:gd name="adj1" fmla="val 63212"/>
              <a:gd name="adj2" fmla="val 50000"/>
            </a:avLst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0D86ED9-349A-7F69-08D9-ED65F8E5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654" y="3164774"/>
            <a:ext cx="2205659" cy="819808"/>
          </a:xfrm>
          <a:prstGeom prst="roundRect">
            <a:avLst/>
          </a:prstGeom>
          <a:solidFill>
            <a:srgbClr val="7F8080"/>
          </a:solidFill>
          <a:ln w="12700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 upright="1">
            <a:noAutofit/>
          </a:bodyPr>
          <a:lstStyle/>
          <a:p>
            <a:pPr algn="ctr"/>
            <a:r>
              <a:rPr lang="en-GB" sz="1100" kern="100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rPr>
              <a:t>Supportive adolescent-caregiver relationship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7AECCBF1-ADC7-4BD8-97E9-4063A4BBE5ED}"/>
              </a:ext>
            </a:extLst>
          </p:cNvPr>
          <p:cNvSpPr/>
          <p:nvPr/>
        </p:nvSpPr>
        <p:spPr>
          <a:xfrm rot="12984221" flipH="1">
            <a:off x="5364046" y="2489168"/>
            <a:ext cx="3871316" cy="3172887"/>
          </a:xfrm>
          <a:prstGeom prst="arc">
            <a:avLst>
              <a:gd name="adj1" fmla="val 16794699"/>
              <a:gd name="adj2" fmla="val 20956865"/>
            </a:avLst>
          </a:prstGeom>
          <a:ln w="28575">
            <a:solidFill>
              <a:srgbClr val="009AD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C75CA4-6BF3-72B9-C802-A8A624E0C368}"/>
              </a:ext>
            </a:extLst>
          </p:cNvPr>
          <p:cNvGrpSpPr/>
          <p:nvPr/>
        </p:nvGrpSpPr>
        <p:grpSpPr>
          <a:xfrm>
            <a:off x="2501012" y="1516122"/>
            <a:ext cx="1529808" cy="1529808"/>
            <a:chOff x="-135524" y="2762014"/>
            <a:chExt cx="1813670" cy="1813670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9FA3AAB-0349-BA65-536A-D58F13FD8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35524" y="2762014"/>
              <a:ext cx="1813670" cy="181367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73B08A-A77A-BF18-8D49-37170F699CC3}"/>
                </a:ext>
              </a:extLst>
            </p:cNvPr>
            <p:cNvSpPr txBox="1"/>
            <p:nvPr/>
          </p:nvSpPr>
          <p:spPr>
            <a:xfrm>
              <a:off x="320445" y="3281199"/>
              <a:ext cx="1266391" cy="547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  <a:latin typeface="Montserrat" pitchFamily="2" charset="77"/>
                </a:rPr>
                <a:t>Cash transfer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1C4DFF-EB73-01A2-B1C9-9E5453D2C77E}"/>
              </a:ext>
            </a:extLst>
          </p:cNvPr>
          <p:cNvGrpSpPr/>
          <p:nvPr/>
        </p:nvGrpSpPr>
        <p:grpSpPr>
          <a:xfrm>
            <a:off x="5018242" y="1516122"/>
            <a:ext cx="1529808" cy="1529808"/>
            <a:chOff x="-135524" y="2762014"/>
            <a:chExt cx="1813670" cy="1813670"/>
          </a:xfrm>
          <a:solidFill>
            <a:schemeClr val="accent5"/>
          </a:solidFill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844F45-3093-299F-9626-A90B9D8BC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35524" y="2762014"/>
              <a:ext cx="1813670" cy="181367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F4A977-3355-8445-BE0D-649040A38DE3}"/>
                </a:ext>
              </a:extLst>
            </p:cNvPr>
            <p:cNvSpPr txBox="1"/>
            <p:nvPr/>
          </p:nvSpPr>
          <p:spPr>
            <a:xfrm>
              <a:off x="320445" y="3281199"/>
              <a:ext cx="1266391" cy="547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Parenting programs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377972-7440-0876-64B6-99104818E5CD}"/>
              </a:ext>
            </a:extLst>
          </p:cNvPr>
          <p:cNvGrpSpPr/>
          <p:nvPr/>
        </p:nvGrpSpPr>
        <p:grpSpPr>
          <a:xfrm>
            <a:off x="7554962" y="1516122"/>
            <a:ext cx="1529808" cy="1529808"/>
            <a:chOff x="-135524" y="2762014"/>
            <a:chExt cx="1813670" cy="1813670"/>
          </a:xfrm>
          <a:solidFill>
            <a:schemeClr val="accent2">
              <a:lumMod val="50000"/>
            </a:schemeClr>
          </a:solidFill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2CA270B8-9380-721F-A99C-69C60645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35524" y="2762014"/>
              <a:ext cx="1813670" cy="181367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5FFAC3-17B1-C286-5EEF-0C63782E6590}"/>
                </a:ext>
              </a:extLst>
            </p:cNvPr>
            <p:cNvSpPr txBox="1"/>
            <p:nvPr/>
          </p:nvSpPr>
          <p:spPr>
            <a:xfrm>
              <a:off x="320445" y="3281199"/>
              <a:ext cx="1266391" cy="547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Adolescent</a:t>
              </a:r>
            </a:p>
            <a:p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SRHR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624E7E3-1EC7-6D60-F85D-DA779DA64CD4}"/>
              </a:ext>
            </a:extLst>
          </p:cNvPr>
          <p:cNvCxnSpPr>
            <a:cxnSpLocks/>
          </p:cNvCxnSpPr>
          <p:nvPr/>
        </p:nvCxnSpPr>
        <p:spPr>
          <a:xfrm>
            <a:off x="5902839" y="2713703"/>
            <a:ext cx="0" cy="451070"/>
          </a:xfrm>
          <a:prstGeom prst="line">
            <a:avLst/>
          </a:prstGeom>
          <a:ln w="19050">
            <a:solidFill>
              <a:srgbClr val="114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17A2AF5-D0D1-CD2B-291A-194E33A08621}"/>
              </a:ext>
            </a:extLst>
          </p:cNvPr>
          <p:cNvCxnSpPr>
            <a:cxnSpLocks/>
          </p:cNvCxnSpPr>
          <p:nvPr/>
        </p:nvCxnSpPr>
        <p:spPr>
          <a:xfrm>
            <a:off x="8410063" y="2713703"/>
            <a:ext cx="0" cy="451070"/>
          </a:xfrm>
          <a:prstGeom prst="line">
            <a:avLst/>
          </a:prstGeom>
          <a:ln w="19050">
            <a:solidFill>
              <a:srgbClr val="1145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D370650-6E10-953A-34FD-29F494EFB198}"/>
              </a:ext>
            </a:extLst>
          </p:cNvPr>
          <p:cNvGrpSpPr/>
          <p:nvPr/>
        </p:nvGrpSpPr>
        <p:grpSpPr>
          <a:xfrm>
            <a:off x="3366115" y="3980040"/>
            <a:ext cx="5043948" cy="374436"/>
            <a:chOff x="3366115" y="3903406"/>
            <a:chExt cx="5043948" cy="45107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3A3C629-A0B0-7A6B-5977-1321BE6383A0}"/>
                </a:ext>
              </a:extLst>
            </p:cNvPr>
            <p:cNvCxnSpPr>
              <a:cxnSpLocks/>
            </p:cNvCxnSpPr>
            <p:nvPr/>
          </p:nvCxnSpPr>
          <p:spPr>
            <a:xfrm>
              <a:off x="3366115" y="3903406"/>
              <a:ext cx="0" cy="451070"/>
            </a:xfrm>
            <a:prstGeom prst="line">
              <a:avLst/>
            </a:prstGeom>
            <a:ln w="19050">
              <a:solidFill>
                <a:srgbClr val="1145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B0CA111-684D-2212-8495-09B8DE551C4B}"/>
                </a:ext>
              </a:extLst>
            </p:cNvPr>
            <p:cNvCxnSpPr>
              <a:cxnSpLocks/>
            </p:cNvCxnSpPr>
            <p:nvPr/>
          </p:nvCxnSpPr>
          <p:spPr>
            <a:xfrm>
              <a:off x="5902839" y="3903406"/>
              <a:ext cx="0" cy="451070"/>
            </a:xfrm>
            <a:prstGeom prst="line">
              <a:avLst/>
            </a:prstGeom>
            <a:ln w="19050">
              <a:solidFill>
                <a:srgbClr val="1145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5A9F5E-1D37-2485-ADF8-7DB3861BD3CF}"/>
                </a:ext>
              </a:extLst>
            </p:cNvPr>
            <p:cNvCxnSpPr>
              <a:cxnSpLocks/>
            </p:cNvCxnSpPr>
            <p:nvPr/>
          </p:nvCxnSpPr>
          <p:spPr>
            <a:xfrm>
              <a:off x="8410063" y="3903406"/>
              <a:ext cx="0" cy="451070"/>
            </a:xfrm>
            <a:prstGeom prst="line">
              <a:avLst/>
            </a:prstGeom>
            <a:ln w="19050">
              <a:solidFill>
                <a:srgbClr val="1145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E13B8C-EA03-19A8-D1C4-58719B27542B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4471907" y="3574678"/>
            <a:ext cx="348747" cy="0"/>
          </a:xfrm>
          <a:prstGeom prst="straightConnector1">
            <a:avLst/>
          </a:prstGeom>
          <a:solidFill>
            <a:srgbClr val="009ADA"/>
          </a:solidFill>
          <a:ln w="19050">
            <a:solidFill>
              <a:srgbClr val="11456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86B5C08-706A-A670-FD33-8ECEEB2EB9C4}"/>
              </a:ext>
            </a:extLst>
          </p:cNvPr>
          <p:cNvCxnSpPr>
            <a:cxnSpLocks/>
          </p:cNvCxnSpPr>
          <p:nvPr/>
        </p:nvCxnSpPr>
        <p:spPr>
          <a:xfrm>
            <a:off x="7018459" y="3574678"/>
            <a:ext cx="348747" cy="0"/>
          </a:xfrm>
          <a:prstGeom prst="straightConnector1">
            <a:avLst/>
          </a:prstGeom>
          <a:solidFill>
            <a:srgbClr val="009ADA"/>
          </a:solidFill>
          <a:ln w="19050">
            <a:solidFill>
              <a:srgbClr val="11456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C3CD95-5DBF-ADA6-42ED-01BF7B58B40A}"/>
              </a:ext>
            </a:extLst>
          </p:cNvPr>
          <p:cNvSpPr txBox="1"/>
          <p:nvPr/>
        </p:nvSpPr>
        <p:spPr>
          <a:xfrm>
            <a:off x="412815" y="299377"/>
            <a:ext cx="1104824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b="1" spc="300">
                <a:solidFill>
                  <a:srgbClr val="14A1DD"/>
                </a:solidFill>
                <a:latin typeface="Montserrat" pitchFamily="2" charset="77"/>
              </a:rPr>
              <a:t>ANALYTICAL FRAMEWORK FOR CALCULATING COMBINED IMPACTS ACROSS OUTCOMES</a:t>
            </a:r>
          </a:p>
        </p:txBody>
      </p:sp>
    </p:spTree>
    <p:extLst>
      <p:ext uri="{BB962C8B-B14F-4D97-AF65-F5344CB8AC3E}">
        <p14:creationId xmlns:p14="http://schemas.microsoft.com/office/powerpoint/2010/main" val="345427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E7BD07-41E5-57E4-EA2D-21B92C1DC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355600"/>
            <a:ext cx="3947067" cy="2204706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14A1DD"/>
                </a:solidFill>
              </a:rPr>
              <a:t>HIGH RETURNS ON INVESTMENT</a:t>
            </a:r>
          </a:p>
          <a:p>
            <a:r>
              <a:rPr lang="en-GB" sz="1800" b="0" spc="0" dirty="0">
                <a:solidFill>
                  <a:schemeClr val="tx2">
                    <a:lumMod val="50000"/>
                  </a:schemeClr>
                </a:solidFill>
              </a:rPr>
              <a:t>Across HIV, health, violence prevention and economic productivity</a:t>
            </a:r>
          </a:p>
          <a:p>
            <a:endParaRPr lang="en-GB" sz="2400" b="0" spc="0" dirty="0">
              <a:solidFill>
                <a:schemeClr val="bg2">
                  <a:lumMod val="2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0C778-237E-A40F-33C5-F6D0CBD394E8}"/>
              </a:ext>
            </a:extLst>
          </p:cNvPr>
          <p:cNvSpPr/>
          <p:nvPr/>
        </p:nvSpPr>
        <p:spPr>
          <a:xfrm>
            <a:off x="4457700" y="355600"/>
            <a:ext cx="7234266" cy="560110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7BE9E1E-0B31-32CF-3B67-7FEE7173A1D6}"/>
              </a:ext>
            </a:extLst>
          </p:cNvPr>
          <p:cNvSpPr txBox="1">
            <a:spLocks/>
          </p:cNvSpPr>
          <p:nvPr/>
        </p:nvSpPr>
        <p:spPr>
          <a:xfrm>
            <a:off x="383129" y="2643163"/>
            <a:ext cx="3701525" cy="21564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b="1" dirty="0">
                <a:solidFill>
                  <a:srgbClr val="F2F2F2">
                    <a:lumMod val="25000"/>
                  </a:srgbClr>
                </a:solidFill>
                <a:latin typeface="Montserrat Medium" pitchFamily="2" charset="77"/>
              </a:rPr>
              <a:t>E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xample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 of Kenya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Investing $234 million over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10 years</a:t>
            </a:r>
            <a:r>
              <a:rPr lang="en-GB" sz="1600" dirty="0">
                <a:solidFill>
                  <a:srgbClr val="F2F2F2">
                    <a:lumMod val="25000"/>
                  </a:srgbClr>
                </a:solidFill>
                <a:latin typeface="Montserrat Medium" pitchFamily="2" charset="77"/>
              </a:rPr>
              <a:t> in girls aged 10-18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25000"/>
                </a:srgbClr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CD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1035 evaluations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CD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Government cost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9CD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Decision analytic economic models 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A21AFB6-B02D-D823-6039-435E58CBFAB0}"/>
              </a:ext>
            </a:extLst>
          </p:cNvPr>
          <p:cNvSpPr txBox="1">
            <a:spLocks/>
          </p:cNvSpPr>
          <p:nvPr/>
        </p:nvSpPr>
        <p:spPr>
          <a:xfrm>
            <a:off x="11305122" y="6472978"/>
            <a:ext cx="5392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9ADA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B5F35-4A12-FB4D-BED0-2F5F547D7C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ADA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9ADA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ECF603-85DB-F16C-CC1D-581CF9E68FBC}"/>
              </a:ext>
            </a:extLst>
          </p:cNvPr>
          <p:cNvGrpSpPr/>
          <p:nvPr/>
        </p:nvGrpSpPr>
        <p:grpSpPr>
          <a:xfrm>
            <a:off x="4825946" y="610682"/>
            <a:ext cx="6497774" cy="5090938"/>
            <a:chOff x="4888415" y="663451"/>
            <a:chExt cx="6497774" cy="509093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2310DD9-D7A5-08FF-6EFE-3DA72DD26AA5}"/>
                </a:ext>
              </a:extLst>
            </p:cNvPr>
            <p:cNvCxnSpPr>
              <a:cxnSpLocks/>
            </p:cNvCxnSpPr>
            <p:nvPr/>
          </p:nvCxnSpPr>
          <p:spPr>
            <a:xfrm>
              <a:off x="6579076" y="1581877"/>
              <a:ext cx="360491" cy="263"/>
            </a:xfrm>
            <a:prstGeom prst="line">
              <a:avLst/>
            </a:prstGeom>
            <a:ln w="28575">
              <a:solidFill>
                <a:srgbClr val="00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987DC0-7D6D-16A0-ADA8-F14BACA0B771}"/>
                </a:ext>
              </a:extLst>
            </p:cNvPr>
            <p:cNvGrpSpPr/>
            <p:nvPr/>
          </p:nvGrpSpPr>
          <p:grpSpPr>
            <a:xfrm>
              <a:off x="4888415" y="663451"/>
              <a:ext cx="6497774" cy="5090938"/>
              <a:chOff x="2167024" y="1885358"/>
              <a:chExt cx="6497774" cy="5090938"/>
            </a:xfrm>
          </p:grpSpPr>
          <p:sp>
            <p:nvSpPr>
              <p:cNvPr id="31" name="Rounded Rectangle 35">
                <a:extLst>
                  <a:ext uri="{FF2B5EF4-FFF2-40B4-BE49-F238E27FC236}">
                    <a16:creationId xmlns:a16="http://schemas.microsoft.com/office/drawing/2014/main" id="{E27B23C1-19CF-6427-261B-46B252C2C53A}"/>
                  </a:ext>
                </a:extLst>
              </p:cNvPr>
              <p:cNvSpPr/>
              <p:nvPr/>
            </p:nvSpPr>
            <p:spPr>
              <a:xfrm>
                <a:off x="6457186" y="1885358"/>
                <a:ext cx="2207612" cy="546735"/>
              </a:xfrm>
              <a:prstGeom prst="roundRect">
                <a:avLst>
                  <a:gd name="adj" fmla="val 241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5920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ADA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fewer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 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</a:b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child marriages 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30C47615-8676-638B-2DBD-BCAE68D3E164}"/>
                  </a:ext>
                </a:extLst>
              </p:cNvPr>
              <p:cNvGrpSpPr/>
              <p:nvPr/>
            </p:nvGrpSpPr>
            <p:grpSpPr>
              <a:xfrm rot="5400000">
                <a:off x="5760210" y="1773330"/>
                <a:ext cx="586485" cy="1329228"/>
                <a:chOff x="9425567" y="1702153"/>
                <a:chExt cx="439058" cy="670412"/>
              </a:xfrm>
            </p:grpSpPr>
            <p:cxnSp>
              <p:nvCxnSpPr>
                <p:cNvPr id="91" name="Straight Arrow Connector 90">
                  <a:extLst>
                    <a:ext uri="{FF2B5EF4-FFF2-40B4-BE49-F238E27FC236}">
                      <a16:creationId xmlns:a16="http://schemas.microsoft.com/office/drawing/2014/main" id="{04594B5B-D46D-B3BF-9687-49926E6BA6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9090362" y="2037358"/>
                  <a:ext cx="670412" cy="1"/>
                </a:xfrm>
                <a:prstGeom prst="straightConnector1">
                  <a:avLst/>
                </a:prstGeom>
                <a:ln w="28575">
                  <a:solidFill>
                    <a:srgbClr val="009AD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1190CE7-B8F2-8974-E475-4698FF90EB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645092" y="2147350"/>
                  <a:ext cx="0" cy="439051"/>
                </a:xfrm>
                <a:prstGeom prst="line">
                  <a:avLst/>
                </a:prstGeom>
                <a:ln w="28575">
                  <a:solidFill>
                    <a:srgbClr val="009AD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Rounded Rectangle 35">
                <a:extLst>
                  <a:ext uri="{FF2B5EF4-FFF2-40B4-BE49-F238E27FC236}">
                    <a16:creationId xmlns:a16="http://schemas.microsoft.com/office/drawing/2014/main" id="{2712EE42-DF3E-953C-1416-06DC74A93EAE}"/>
                  </a:ext>
                </a:extLst>
              </p:cNvPr>
              <p:cNvSpPr/>
              <p:nvPr/>
            </p:nvSpPr>
            <p:spPr>
              <a:xfrm>
                <a:off x="2167024" y="6361035"/>
                <a:ext cx="6497771" cy="615261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$886 million return </a:t>
                </a:r>
                <a:b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</a:b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from increased labour market productivity</a:t>
                </a:r>
              </a:p>
            </p:txBody>
          </p:sp>
          <p:sp>
            <p:nvSpPr>
              <p:cNvPr id="86" name="Left Brace 85">
                <a:extLst>
                  <a:ext uri="{FF2B5EF4-FFF2-40B4-BE49-F238E27FC236}">
                    <a16:creationId xmlns:a16="http://schemas.microsoft.com/office/drawing/2014/main" id="{0E81A0BB-E669-6408-59A4-BADD577336B9}"/>
                  </a:ext>
                </a:extLst>
              </p:cNvPr>
              <p:cNvSpPr/>
              <p:nvPr/>
            </p:nvSpPr>
            <p:spPr>
              <a:xfrm rot="16200000">
                <a:off x="5254201" y="2817842"/>
                <a:ext cx="323419" cy="6497770"/>
              </a:xfrm>
              <a:prstGeom prst="leftBrace">
                <a:avLst>
                  <a:gd name="adj1" fmla="val 31569"/>
                  <a:gd name="adj2" fmla="val 50000"/>
                </a:avLst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400" b="0" i="0" u="none" strike="noStrike" kern="1200" cap="none" spc="0" normalizeH="0" baseline="0" noProof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C45E0BC3-D5F8-9847-4B77-9395F9D65298}"/>
                  </a:ext>
                </a:extLst>
              </p:cNvPr>
              <p:cNvSpPr/>
              <p:nvPr/>
            </p:nvSpPr>
            <p:spPr>
              <a:xfrm>
                <a:off x="4318462" y="3237017"/>
                <a:ext cx="2207612" cy="546735"/>
              </a:xfrm>
              <a:prstGeom prst="roundRect">
                <a:avLst>
                  <a:gd name="adj" fmla="val 241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120,000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ADA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 fewer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adolescent pregnancies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83BE79A2-4F43-53B3-2F80-A90856CFA331}"/>
                  </a:ext>
                </a:extLst>
              </p:cNvPr>
              <p:cNvSpPr/>
              <p:nvPr/>
            </p:nvSpPr>
            <p:spPr>
              <a:xfrm>
                <a:off x="4318462" y="4540896"/>
                <a:ext cx="2207612" cy="546735"/>
              </a:xfrm>
              <a:prstGeom prst="roundRect">
                <a:avLst>
                  <a:gd name="adj" fmla="val 241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 8510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ADA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fewer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cases of sexual violence</a:t>
                </a: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197F7CD-1AC8-D945-6A62-DE8E7B5031BE}"/>
                  </a:ext>
                </a:extLst>
              </p:cNvPr>
              <p:cNvSpPr/>
              <p:nvPr/>
            </p:nvSpPr>
            <p:spPr>
              <a:xfrm>
                <a:off x="4318462" y="5189824"/>
                <a:ext cx="2207612" cy="546735"/>
              </a:xfrm>
              <a:prstGeom prst="roundRect">
                <a:avLst>
                  <a:gd name="adj" fmla="val 241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54,400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ADA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fewer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cases of emotional </a:t>
                </a:r>
                <a:b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</a:b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&amp; physical violence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5762514F-9A15-3BD6-C9E6-AF7F5492C81F}"/>
                  </a:ext>
                </a:extLst>
              </p:cNvPr>
              <p:cNvSpPr/>
              <p:nvPr/>
            </p:nvSpPr>
            <p:spPr>
              <a:xfrm>
                <a:off x="6457186" y="2535706"/>
                <a:ext cx="2207612" cy="546735"/>
              </a:xfrm>
              <a:prstGeom prst="roundRect">
                <a:avLst>
                  <a:gd name="adj" fmla="val 241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30,500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ADA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 more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years of schooling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B9DDA6D9-7CA3-844D-58D7-7B3F1D851251}"/>
                  </a:ext>
                </a:extLst>
              </p:cNvPr>
              <p:cNvSpPr/>
              <p:nvPr/>
            </p:nvSpPr>
            <p:spPr>
              <a:xfrm>
                <a:off x="4318462" y="3889928"/>
                <a:ext cx="2207612" cy="546735"/>
              </a:xfrm>
              <a:prstGeom prst="roundRect">
                <a:avLst>
                  <a:gd name="adj" fmla="val 241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2660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ADA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 fewer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cases of HIV infection</a:t>
                </a: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E746F6A5-E3C5-186A-52CD-4B80F3EF6934}"/>
                  </a:ext>
                </a:extLst>
              </p:cNvPr>
              <p:cNvSpPr/>
              <p:nvPr/>
            </p:nvSpPr>
            <p:spPr>
              <a:xfrm>
                <a:off x="4318462" y="2532385"/>
                <a:ext cx="2207612" cy="549867"/>
              </a:xfrm>
              <a:prstGeom prst="roundRect">
                <a:avLst>
                  <a:gd name="adj" fmla="val 241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195,000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ADA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 more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24242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years of schooling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11737B1-9BA5-4798-397D-3162ACCD291C}"/>
                  </a:ext>
                </a:extLst>
              </p:cNvPr>
              <p:cNvGrpSpPr/>
              <p:nvPr/>
            </p:nvGrpSpPr>
            <p:grpSpPr>
              <a:xfrm>
                <a:off x="6371224" y="2742903"/>
                <a:ext cx="180245" cy="180245"/>
                <a:chOff x="9967381" y="4636589"/>
                <a:chExt cx="180245" cy="180245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1578096-39E2-10D3-373B-14246D72C3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67381" y="4726712"/>
                  <a:ext cx="180245" cy="0"/>
                </a:xfrm>
                <a:prstGeom prst="line">
                  <a:avLst/>
                </a:prstGeom>
                <a:ln w="28575">
                  <a:solidFill>
                    <a:srgbClr val="009AD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569431EB-AEAA-DCB2-BEDE-D408DEC083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67381" y="4726712"/>
                  <a:ext cx="180245" cy="0"/>
                </a:xfrm>
                <a:prstGeom prst="line">
                  <a:avLst/>
                </a:prstGeom>
                <a:ln w="28575">
                  <a:solidFill>
                    <a:srgbClr val="009AD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B7D1EC6-A2C9-BEA9-8BA6-F0AF2631C979}"/>
                  </a:ext>
                </a:extLst>
              </p:cNvPr>
              <p:cNvGrpSpPr/>
              <p:nvPr/>
            </p:nvGrpSpPr>
            <p:grpSpPr>
              <a:xfrm>
                <a:off x="3825169" y="3535285"/>
                <a:ext cx="696611" cy="574024"/>
                <a:chOff x="6083172" y="2332492"/>
                <a:chExt cx="696611" cy="979033"/>
              </a:xfrm>
            </p:grpSpPr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F060ACEC-8611-E8A6-9CBD-9962A0CEB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3663" y="2346264"/>
                  <a:ext cx="336120" cy="0"/>
                </a:xfrm>
                <a:prstGeom prst="straightConnector1">
                  <a:avLst/>
                </a:prstGeom>
                <a:ln w="28575">
                  <a:solidFill>
                    <a:srgbClr val="009AD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58854BDD-9FC3-95B7-304C-FFD7F49B8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3663" y="3308841"/>
                  <a:ext cx="336120" cy="0"/>
                </a:xfrm>
                <a:prstGeom prst="straightConnector1">
                  <a:avLst/>
                </a:prstGeom>
                <a:ln w="28575">
                  <a:solidFill>
                    <a:srgbClr val="009AD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22C670D-EFC2-ABAF-2ACA-9308666D71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56363" y="2332492"/>
                  <a:ext cx="0" cy="979033"/>
                </a:xfrm>
                <a:prstGeom prst="line">
                  <a:avLst/>
                </a:prstGeom>
                <a:ln w="28575">
                  <a:solidFill>
                    <a:srgbClr val="009AD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939EA196-F62E-4D31-A3F1-8D951E7795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3172" y="2845540"/>
                  <a:ext cx="360491" cy="449"/>
                </a:xfrm>
                <a:prstGeom prst="line">
                  <a:avLst/>
                </a:prstGeom>
                <a:ln w="28575">
                  <a:solidFill>
                    <a:srgbClr val="009AD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85D7BEB-756E-A642-3864-CD2B2E3AE416}"/>
                  </a:ext>
                </a:extLst>
              </p:cNvPr>
              <p:cNvSpPr/>
              <p:nvPr/>
            </p:nvSpPr>
            <p:spPr>
              <a:xfrm>
                <a:off x="2338817" y="2540395"/>
                <a:ext cx="1689669" cy="537358"/>
              </a:xfrm>
              <a:prstGeom prst="roundRect">
                <a:avLst>
                  <a:gd name="adj" fmla="val 241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ADA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Economic strengthening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AD8CC0E9-FE9B-8A81-A7B5-65FA8DAA8A02}"/>
                  </a:ext>
                </a:extLst>
              </p:cNvPr>
              <p:cNvSpPr/>
              <p:nvPr/>
            </p:nvSpPr>
            <p:spPr>
              <a:xfrm>
                <a:off x="2338817" y="3581635"/>
                <a:ext cx="1689669" cy="546735"/>
              </a:xfrm>
              <a:prstGeom prst="roundRect">
                <a:avLst>
                  <a:gd name="adj" fmla="val 241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ADA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Adolescent-friendly health services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B3AAE4A6-4548-6D77-D257-5E56FCF74829}"/>
                  </a:ext>
                </a:extLst>
              </p:cNvPr>
              <p:cNvGrpSpPr/>
              <p:nvPr/>
            </p:nvGrpSpPr>
            <p:grpSpPr>
              <a:xfrm>
                <a:off x="3825169" y="4817985"/>
                <a:ext cx="696611" cy="574024"/>
                <a:chOff x="6083172" y="2332492"/>
                <a:chExt cx="696611" cy="979033"/>
              </a:xfrm>
            </p:grpSpPr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F76E20F9-9918-6E4C-3F1E-03DAEC4CCF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3663" y="2346264"/>
                  <a:ext cx="336120" cy="0"/>
                </a:xfrm>
                <a:prstGeom prst="straightConnector1">
                  <a:avLst/>
                </a:prstGeom>
                <a:ln w="28575">
                  <a:solidFill>
                    <a:srgbClr val="009AD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E8A080FE-FFD9-2084-19B3-96B502321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3663" y="3308841"/>
                  <a:ext cx="336120" cy="0"/>
                </a:xfrm>
                <a:prstGeom prst="straightConnector1">
                  <a:avLst/>
                </a:prstGeom>
                <a:ln w="28575">
                  <a:solidFill>
                    <a:srgbClr val="009AD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206DB3F2-4478-57D3-8DD9-BA4C170692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56363" y="2332492"/>
                  <a:ext cx="0" cy="979033"/>
                </a:xfrm>
                <a:prstGeom prst="line">
                  <a:avLst/>
                </a:prstGeom>
                <a:ln w="28575">
                  <a:solidFill>
                    <a:srgbClr val="009AD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1CED845D-B765-0276-43B3-4C421E538C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3172" y="2845540"/>
                  <a:ext cx="360491" cy="449"/>
                </a:xfrm>
                <a:prstGeom prst="line">
                  <a:avLst/>
                </a:prstGeom>
                <a:ln w="28575">
                  <a:solidFill>
                    <a:srgbClr val="009AD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8FA70F6-7337-D8F4-9116-657C8C96BEA1}"/>
                  </a:ext>
                </a:extLst>
              </p:cNvPr>
              <p:cNvSpPr/>
              <p:nvPr/>
            </p:nvSpPr>
            <p:spPr>
              <a:xfrm>
                <a:off x="2338817" y="4803242"/>
                <a:ext cx="1689669" cy="546735"/>
              </a:xfrm>
              <a:prstGeom prst="roundRect">
                <a:avLst>
                  <a:gd name="adj" fmla="val 241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ADA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Parenting </a:t>
                </a:r>
                <a:b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ADA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</a:b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ADA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program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9ADA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E32A3D7-C0E7-3354-3844-5DD916987069}"/>
                  </a:ext>
                </a:extLst>
              </p:cNvPr>
              <p:cNvGrpSpPr/>
              <p:nvPr/>
            </p:nvGrpSpPr>
            <p:grpSpPr>
              <a:xfrm>
                <a:off x="6526076" y="3017815"/>
                <a:ext cx="1119091" cy="546736"/>
                <a:chOff x="8158159" y="1702152"/>
                <a:chExt cx="1299725" cy="664099"/>
              </a:xfrm>
            </p:grpSpPr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DC77D181-4B0F-5926-D1F4-5A759CFC5B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57884" y="1702152"/>
                  <a:ext cx="0" cy="664099"/>
                </a:xfrm>
                <a:prstGeom prst="straightConnector1">
                  <a:avLst/>
                </a:prstGeom>
                <a:ln w="28575">
                  <a:solidFill>
                    <a:srgbClr val="009AD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879F425F-2F06-B1A1-1C48-6BBAA78E66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58159" y="2352312"/>
                  <a:ext cx="1299725" cy="0"/>
                </a:xfrm>
                <a:prstGeom prst="line">
                  <a:avLst/>
                </a:prstGeom>
                <a:ln w="28575">
                  <a:solidFill>
                    <a:srgbClr val="009AD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88CF9D9-32B9-0434-FD34-B4A9A3CFC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3788" y="2968789"/>
              <a:ext cx="0" cy="460211"/>
            </a:xfrm>
            <a:prstGeom prst="straightConnector1">
              <a:avLst/>
            </a:prstGeom>
            <a:ln w="28575">
              <a:solidFill>
                <a:srgbClr val="009AD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8CC9A93-461F-7405-B42F-8EC2FB775456}"/>
                </a:ext>
              </a:extLst>
            </p:cNvPr>
            <p:cNvCxnSpPr>
              <a:cxnSpLocks/>
            </p:cNvCxnSpPr>
            <p:nvPr/>
          </p:nvCxnSpPr>
          <p:spPr>
            <a:xfrm>
              <a:off x="6939446" y="2146273"/>
              <a:ext cx="336120" cy="0"/>
            </a:xfrm>
            <a:prstGeom prst="straightConnector1">
              <a:avLst/>
            </a:prstGeom>
            <a:ln w="28575">
              <a:solidFill>
                <a:srgbClr val="009AD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E5AF4DC-4629-73F1-F0F0-E257A04779B0}"/>
                </a:ext>
              </a:extLst>
            </p:cNvPr>
            <p:cNvCxnSpPr>
              <a:cxnSpLocks/>
            </p:cNvCxnSpPr>
            <p:nvPr/>
          </p:nvCxnSpPr>
          <p:spPr>
            <a:xfrm>
              <a:off x="6939446" y="1582409"/>
              <a:ext cx="336120" cy="0"/>
            </a:xfrm>
            <a:prstGeom prst="straightConnector1">
              <a:avLst/>
            </a:prstGeom>
            <a:ln w="28575">
              <a:solidFill>
                <a:srgbClr val="009AD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5804438-812D-B06B-F1D7-B001E1D8A113}"/>
                </a:ext>
              </a:extLst>
            </p:cNvPr>
            <p:cNvCxnSpPr>
              <a:cxnSpLocks/>
            </p:cNvCxnSpPr>
            <p:nvPr/>
          </p:nvCxnSpPr>
          <p:spPr>
            <a:xfrm>
              <a:off x="6952146" y="1572249"/>
              <a:ext cx="0" cy="574024"/>
            </a:xfrm>
            <a:prstGeom prst="line">
              <a:avLst/>
            </a:prstGeom>
            <a:ln w="28575">
              <a:solidFill>
                <a:srgbClr val="00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916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97FDD0-C262-40B3-C7BD-17E8489C7037}"/>
              </a:ext>
            </a:extLst>
          </p:cNvPr>
          <p:cNvSpPr txBox="1"/>
          <p:nvPr/>
        </p:nvSpPr>
        <p:spPr>
          <a:xfrm>
            <a:off x="264482" y="292436"/>
            <a:ext cx="7272670" cy="1000274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spc="300">
                <a:solidFill>
                  <a:srgbClr val="14A1DD"/>
                </a:solidFill>
                <a:latin typeface="Montserrat" pitchFamily="2" charset="77"/>
              </a:rPr>
              <a:t>GLOBAL ESTIMATES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Methods</a:t>
            </a:r>
            <a:r>
              <a:rPr lang="en-US" sz="3000" b="1" spc="300">
                <a:solidFill>
                  <a:srgbClr val="009AD9"/>
                </a:solidFill>
                <a:latin typeface="Montserrat Medium"/>
                <a:cs typeface="Arial"/>
              </a:rPr>
              <a:t> </a:t>
            </a:r>
            <a:endParaRPr lang="en-US" sz="3000" b="1" spc="300">
              <a:solidFill>
                <a:srgbClr val="009AD9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D84CA-58BD-E630-6731-748442865A7A}"/>
              </a:ext>
            </a:extLst>
          </p:cNvPr>
          <p:cNvSpPr txBox="1"/>
          <p:nvPr/>
        </p:nvSpPr>
        <p:spPr>
          <a:xfrm>
            <a:off x="7390262" y="2277374"/>
            <a:ext cx="4058950" cy="3703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B0771-51C1-73E2-2615-AC3AD1B6F9B7}"/>
              </a:ext>
            </a:extLst>
          </p:cNvPr>
          <p:cNvSpPr txBox="1"/>
          <p:nvPr/>
        </p:nvSpPr>
        <p:spPr>
          <a:xfrm>
            <a:off x="1587260" y="0"/>
            <a:ext cx="755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A document with text and a black text&#10;&#10;Description automatically generated with medium confidence">
            <a:extLst>
              <a:ext uri="{FF2B5EF4-FFF2-40B4-BE49-F238E27FC236}">
                <a16:creationId xmlns:a16="http://schemas.microsoft.com/office/drawing/2014/main" id="{4A267F2D-E299-D8D1-34ED-38E1E503B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097" y="1963492"/>
            <a:ext cx="3301709" cy="224472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E2DE71-FE4E-2FE3-EC4B-6CFF049E37EC}"/>
              </a:ext>
            </a:extLst>
          </p:cNvPr>
          <p:cNvSpPr txBox="1"/>
          <p:nvPr/>
        </p:nvSpPr>
        <p:spPr>
          <a:xfrm>
            <a:off x="262615" y="1402648"/>
            <a:ext cx="1155491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GB" sz="18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Estimates based on </a:t>
            </a:r>
            <a:r>
              <a:rPr lang="en-GB" sz="18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evidence from </a:t>
            </a: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28</a:t>
            </a:r>
            <a:r>
              <a:rPr lang="en-GB" sz="18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 cost-benefit analyses, after reviewing </a:t>
            </a: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943</a:t>
            </a:r>
            <a:r>
              <a:rPr lang="en-GB" sz="18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 </a:t>
            </a: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evaluations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latin typeface="Montserra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DE8320-B289-B08D-BDE4-6E997CAF82E8}"/>
              </a:ext>
            </a:extLst>
          </p:cNvPr>
          <p:cNvGrpSpPr/>
          <p:nvPr/>
        </p:nvGrpSpPr>
        <p:grpSpPr>
          <a:xfrm>
            <a:off x="8447095" y="4304100"/>
            <a:ext cx="3301709" cy="1699808"/>
            <a:chOff x="7758429" y="1299394"/>
            <a:chExt cx="4271546" cy="2199105"/>
          </a:xfrm>
        </p:grpSpPr>
        <p:pic>
          <p:nvPicPr>
            <p:cNvPr id="8" name="Picture 7" descr="Global Estimates - Investment Case V5 - Word">
              <a:extLst>
                <a:ext uri="{FF2B5EF4-FFF2-40B4-BE49-F238E27FC236}">
                  <a16:creationId xmlns:a16="http://schemas.microsoft.com/office/drawing/2014/main" id="{57514A47-EA48-A378-8C02-9BAE99143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34365" y="1299394"/>
              <a:ext cx="3676793" cy="1037530"/>
            </a:xfrm>
            <a:prstGeom prst="rect">
              <a:avLst/>
            </a:prstGeom>
          </p:spPr>
        </p:pic>
        <p:pic>
          <p:nvPicPr>
            <p:cNvPr id="10" name="Picture 9" descr="Global Estimates - Investment Case V5 - Word">
              <a:extLst>
                <a:ext uri="{FF2B5EF4-FFF2-40B4-BE49-F238E27FC236}">
                  <a16:creationId xmlns:a16="http://schemas.microsoft.com/office/drawing/2014/main" id="{31138C97-7331-58C0-7A6F-D49C5FF57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95894" y="2056699"/>
              <a:ext cx="4046505" cy="14418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1955E7-1231-B520-DD02-19F7619DE75E}"/>
                </a:ext>
              </a:extLst>
            </p:cNvPr>
            <p:cNvSpPr/>
            <p:nvPr/>
          </p:nvSpPr>
          <p:spPr>
            <a:xfrm>
              <a:off x="7758429" y="1388950"/>
              <a:ext cx="4271546" cy="2109549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26E870A-E166-40A3-678F-F3018D678648}"/>
              </a:ext>
            </a:extLst>
          </p:cNvPr>
          <p:cNvSpPr txBox="1"/>
          <p:nvPr/>
        </p:nvSpPr>
        <p:spPr>
          <a:xfrm>
            <a:off x="262616" y="2172090"/>
            <a:ext cx="3856996" cy="38318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1" dirty="0">
                <a:solidFill>
                  <a:srgbClr val="009ADA"/>
                </a:solidFill>
                <a:latin typeface="Montserrat"/>
              </a:rPr>
              <a:t>Methodological assumptions</a:t>
            </a:r>
            <a:endParaRPr lang="en-GB" b="1" dirty="0">
              <a:solidFill>
                <a:srgbClr val="009ADA"/>
              </a:solidFill>
              <a:latin typeface="Montserra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Invested amount is equally divided between the three programmes 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Invested amount in each programme is distributed across world regions based on their share of the global adolescent population, and 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We sum up the multiplication between all available benefit-cost ratios (BCR) and the allocated investment amount in each country.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FB8B4628-6D4F-5809-9009-AF180DFF1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461254"/>
            <a:ext cx="2743200" cy="365125"/>
          </a:xfrm>
        </p:spPr>
        <p:txBody>
          <a:bodyPr/>
          <a:lstStyle/>
          <a:p>
            <a:fld id="{89EB5F35-4A12-FB4D-BED0-2F5F547D7CF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 descr="A table of information&#10;&#10;Description automatically generated">
            <a:extLst>
              <a:ext uri="{FF2B5EF4-FFF2-40B4-BE49-F238E27FC236}">
                <a16:creationId xmlns:a16="http://schemas.microsoft.com/office/drawing/2014/main" id="{B178E48F-9D98-19A1-4DB3-00B399FB1F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978" y="2089196"/>
            <a:ext cx="3647092" cy="38009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8AE3CD-FF11-6701-85FE-FB7C52E84AA9}"/>
              </a:ext>
            </a:extLst>
          </p:cNvPr>
          <p:cNvSpPr/>
          <p:nvPr/>
        </p:nvSpPr>
        <p:spPr>
          <a:xfrm>
            <a:off x="4392303" y="1951366"/>
            <a:ext cx="3856996" cy="405254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3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10D68F-48CE-97CD-90D0-4D813F1A5C92}"/>
              </a:ext>
            </a:extLst>
          </p:cNvPr>
          <p:cNvSpPr txBox="1"/>
          <p:nvPr/>
        </p:nvSpPr>
        <p:spPr>
          <a:xfrm>
            <a:off x="288808" y="4347844"/>
            <a:ext cx="11573797" cy="19697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Investing USD 1 billion </a:t>
            </a:r>
            <a:r>
              <a:rPr lang="en-GB" sz="16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in these three interventions in low and middle-income countries returns </a:t>
            </a: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benefits </a:t>
            </a: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between</a:t>
            </a: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 USD </a:t>
            </a: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3.99 and 4.5</a:t>
            </a: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 billion</a:t>
            </a:r>
            <a:r>
              <a:rPr lang="en-GB" sz="16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 in terms of </a:t>
            </a: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maternal and infant mortality reduction</a:t>
            </a:r>
            <a:r>
              <a:rPr lang="en-GB" sz="16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, </a:t>
            </a: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STI averted cases,</a:t>
            </a:r>
            <a:r>
              <a:rPr lang="en-GB" sz="16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 improved </a:t>
            </a: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child nutrition</a:t>
            </a:r>
            <a:r>
              <a:rPr lang="en-GB" sz="16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, household consumption and </a:t>
            </a: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income</a:t>
            </a:r>
            <a:r>
              <a:rPr lang="en-GB" sz="16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, </a:t>
            </a: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employment</a:t>
            </a:r>
            <a:r>
              <a:rPr lang="en-GB" sz="16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 opportunities and wages, </a:t>
            </a: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schooling and human</a:t>
            </a: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 capital </a:t>
            </a:r>
            <a:r>
              <a:rPr lang="en-GB" sz="16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accumulation, </a:t>
            </a: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child development</a:t>
            </a:r>
            <a:r>
              <a:rPr lang="en-GB" sz="16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, college attendance, earnings,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reduced </a:t>
            </a: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child marriage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,  </a:t>
            </a: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mental health</a:t>
            </a:r>
            <a:r>
              <a:rPr lang="en-GB" sz="16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 and </a:t>
            </a:r>
            <a:r>
              <a:rPr lang="en-GB" sz="16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crime reduction</a:t>
            </a:r>
            <a:r>
              <a:rPr lang="en-GB" sz="16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/>
              </a:rPr>
              <a:t>.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 </a:t>
            </a:r>
            <a:endParaRPr lang="en-GB" sz="1600" b="0" i="0" u="none" strike="noStrike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77"/>
            </a:endParaRPr>
          </a:p>
          <a:p>
            <a:pPr algn="just" rtl="0">
              <a:spcBef>
                <a:spcPts val="0"/>
              </a:spcBef>
              <a:spcAft>
                <a:spcPts val="600"/>
              </a:spcAft>
            </a:pPr>
            <a:endParaRPr lang="en-GB" sz="1600" b="0" i="0" u="none" strike="noStrike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77"/>
            </a:endParaRPr>
          </a:p>
          <a:p>
            <a:endParaRPr lang="es-CO" sz="1600"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734A9-C963-A5D2-3EA2-547E705E36E5}"/>
              </a:ext>
            </a:extLst>
          </p:cNvPr>
          <p:cNvSpPr txBox="1"/>
          <p:nvPr/>
        </p:nvSpPr>
        <p:spPr>
          <a:xfrm>
            <a:off x="245359" y="289761"/>
            <a:ext cx="1007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>
                <a:solidFill>
                  <a:srgbClr val="14A1DD"/>
                </a:solidFill>
                <a:latin typeface="Montserrat" pitchFamily="2" charset="77"/>
              </a:rPr>
              <a:t>GLOBAL RETURN ON INVESTMENT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602E69-9ADD-DA9A-2416-1D6108572213}"/>
              </a:ext>
            </a:extLst>
          </p:cNvPr>
          <p:cNvSpPr txBox="1">
            <a:spLocks/>
          </p:cNvSpPr>
          <p:nvPr/>
        </p:nvSpPr>
        <p:spPr>
          <a:xfrm>
            <a:off x="8948766" y="64708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9ADA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B5F35-4A12-FB4D-BED0-2F5F547D7CF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747B1C7-0541-4310-DE12-3CB708592AB1}"/>
              </a:ext>
            </a:extLst>
          </p:cNvPr>
          <p:cNvSpPr/>
          <p:nvPr/>
        </p:nvSpPr>
        <p:spPr>
          <a:xfrm>
            <a:off x="585930" y="1987531"/>
            <a:ext cx="8362835" cy="1736015"/>
          </a:xfrm>
          <a:prstGeom prst="roundRect">
            <a:avLst>
              <a:gd name="adj" fmla="val 2417"/>
            </a:avLst>
          </a:prstGeom>
          <a:solidFill>
            <a:schemeClr val="bg1">
              <a:lumMod val="85000"/>
              <a:alpha val="5045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65195-BA16-6725-147F-3391538EE0CB}"/>
              </a:ext>
            </a:extLst>
          </p:cNvPr>
          <p:cNvSpPr/>
          <p:nvPr/>
        </p:nvSpPr>
        <p:spPr>
          <a:xfrm>
            <a:off x="7573058" y="1541399"/>
            <a:ext cx="41826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r"/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$3.99-</a:t>
            </a: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+mn-lt"/>
                <a:cs typeface="+mn-lt"/>
              </a:rPr>
              <a:t>$</a:t>
            </a: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4.50 globally </a:t>
            </a:r>
            <a:endParaRPr lang="en-GB" sz="24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62617-283D-6DA4-A01C-1E718FE96C27}"/>
              </a:ext>
            </a:extLst>
          </p:cNvPr>
          <p:cNvSpPr txBox="1"/>
          <p:nvPr/>
        </p:nvSpPr>
        <p:spPr>
          <a:xfrm>
            <a:off x="500034" y="1522203"/>
            <a:ext cx="344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Every $1 spent on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8211F-DBE2-AFAD-0FB1-CE5A95B4D883}"/>
              </a:ext>
            </a:extLst>
          </p:cNvPr>
          <p:cNvSpPr txBox="1"/>
          <p:nvPr/>
        </p:nvSpPr>
        <p:spPr>
          <a:xfrm>
            <a:off x="663216" y="2145007"/>
            <a:ext cx="25037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rgbClr val="009AD9"/>
                </a:solidFill>
                <a:latin typeface="Montserrat Medium" pitchFamily="2" charset="77"/>
                <a:cs typeface="Arial" panose="020B0604020202020204" pitchFamily="34" charset="0"/>
              </a:rPr>
              <a:t>Adolescent-friendly </a:t>
            </a:r>
            <a:br>
              <a:rPr lang="en-GB" sz="1600" b="1">
                <a:solidFill>
                  <a:srgbClr val="009AD9"/>
                </a:solidFill>
                <a:latin typeface="Montserrat Medium" pitchFamily="2" charset="77"/>
                <a:cs typeface="Arial" panose="020B0604020202020204" pitchFamily="34" charset="0"/>
              </a:rPr>
            </a:br>
            <a:r>
              <a:rPr lang="en-GB" sz="1600" b="1">
                <a:solidFill>
                  <a:srgbClr val="009AD9"/>
                </a:solidFill>
                <a:latin typeface="Montserrat Medium" pitchFamily="2" charset="77"/>
                <a:cs typeface="Arial" panose="020B0604020202020204" pitchFamily="34" charset="0"/>
              </a:rPr>
              <a:t>SRH services</a:t>
            </a:r>
          </a:p>
          <a:p>
            <a:endParaRPr lang="en-GB" sz="1600" b="1">
              <a:solidFill>
                <a:srgbClr val="009AD9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r>
              <a:rPr lang="en-GB" sz="1600" b="1">
                <a:solidFill>
                  <a:srgbClr val="009AD9"/>
                </a:solidFill>
                <a:latin typeface="Montserrat Medium" pitchFamily="2" charset="77"/>
                <a:cs typeface="Arial" panose="020B0604020202020204" pitchFamily="34" charset="0"/>
              </a:rPr>
              <a:t>Cash transfers</a:t>
            </a:r>
          </a:p>
          <a:p>
            <a:endParaRPr lang="en-GB" sz="1600" b="1">
              <a:solidFill>
                <a:srgbClr val="009AD9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r>
              <a:rPr lang="en-GB" sz="1600" b="1">
                <a:solidFill>
                  <a:srgbClr val="009AD9"/>
                </a:solidFill>
                <a:latin typeface="Montserrat Medium" pitchFamily="2" charset="77"/>
                <a:cs typeface="Arial" panose="020B0604020202020204" pitchFamily="34" charset="0"/>
              </a:rPr>
              <a:t>Parenting programs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846254-BCED-3ECC-0981-0B675C04CEB1}"/>
              </a:ext>
            </a:extLst>
          </p:cNvPr>
          <p:cNvGrpSpPr/>
          <p:nvPr/>
        </p:nvGrpSpPr>
        <p:grpSpPr>
          <a:xfrm>
            <a:off x="3625908" y="1578213"/>
            <a:ext cx="4954129" cy="2445652"/>
            <a:chOff x="141287" y="1341437"/>
            <a:chExt cx="8888413" cy="4387851"/>
          </a:xfrm>
          <a:solidFill>
            <a:schemeClr val="bg1">
              <a:lumMod val="65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75B7111-9CBE-D355-B621-D15964EED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2" y="2641600"/>
              <a:ext cx="374650" cy="300038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628D1F6-B482-5FBD-F415-B3D8A2C38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4102100"/>
              <a:ext cx="361950" cy="398463"/>
            </a:xfrm>
            <a:custGeom>
              <a:avLst/>
              <a:gdLst>
                <a:gd name="T0" fmla="*/ 92 w 228"/>
                <a:gd name="T1" fmla="*/ 16 h 251"/>
                <a:gd name="T2" fmla="*/ 102 w 228"/>
                <a:gd name="T3" fmla="*/ 35 h 251"/>
                <a:gd name="T4" fmla="*/ 121 w 228"/>
                <a:gd name="T5" fmla="*/ 44 h 251"/>
                <a:gd name="T6" fmla="*/ 137 w 228"/>
                <a:gd name="T7" fmla="*/ 44 h 251"/>
                <a:gd name="T8" fmla="*/ 144 w 228"/>
                <a:gd name="T9" fmla="*/ 27 h 251"/>
                <a:gd name="T10" fmla="*/ 157 w 228"/>
                <a:gd name="T11" fmla="*/ 23 h 251"/>
                <a:gd name="T12" fmla="*/ 165 w 228"/>
                <a:gd name="T13" fmla="*/ 30 h 251"/>
                <a:gd name="T14" fmla="*/ 187 w 228"/>
                <a:gd name="T15" fmla="*/ 43 h 251"/>
                <a:gd name="T16" fmla="*/ 188 w 228"/>
                <a:gd name="T17" fmla="*/ 63 h 251"/>
                <a:gd name="T18" fmla="*/ 195 w 228"/>
                <a:gd name="T19" fmla="*/ 84 h 251"/>
                <a:gd name="T20" fmla="*/ 198 w 228"/>
                <a:gd name="T21" fmla="*/ 107 h 251"/>
                <a:gd name="T22" fmla="*/ 217 w 228"/>
                <a:gd name="T23" fmla="*/ 104 h 251"/>
                <a:gd name="T24" fmla="*/ 227 w 228"/>
                <a:gd name="T25" fmla="*/ 112 h 251"/>
                <a:gd name="T26" fmla="*/ 228 w 228"/>
                <a:gd name="T27" fmla="*/ 132 h 251"/>
                <a:gd name="T28" fmla="*/ 227 w 228"/>
                <a:gd name="T29" fmla="*/ 147 h 251"/>
                <a:gd name="T30" fmla="*/ 186 w 228"/>
                <a:gd name="T31" fmla="*/ 213 h 251"/>
                <a:gd name="T32" fmla="*/ 209 w 228"/>
                <a:gd name="T33" fmla="*/ 243 h 251"/>
                <a:gd name="T34" fmla="*/ 132 w 228"/>
                <a:gd name="T35" fmla="*/ 248 h 251"/>
                <a:gd name="T36" fmla="*/ 46 w 228"/>
                <a:gd name="T37" fmla="*/ 239 h 251"/>
                <a:gd name="T38" fmla="*/ 33 w 228"/>
                <a:gd name="T39" fmla="*/ 231 h 251"/>
                <a:gd name="T40" fmla="*/ 10 w 228"/>
                <a:gd name="T41" fmla="*/ 234 h 251"/>
                <a:gd name="T42" fmla="*/ 0 w 228"/>
                <a:gd name="T43" fmla="*/ 225 h 251"/>
                <a:gd name="T44" fmla="*/ 9 w 228"/>
                <a:gd name="T45" fmla="*/ 188 h 251"/>
                <a:gd name="T46" fmla="*/ 16 w 228"/>
                <a:gd name="T47" fmla="*/ 160 h 251"/>
                <a:gd name="T48" fmla="*/ 31 w 228"/>
                <a:gd name="T49" fmla="*/ 138 h 251"/>
                <a:gd name="T50" fmla="*/ 39 w 228"/>
                <a:gd name="T51" fmla="*/ 113 h 251"/>
                <a:gd name="T52" fmla="*/ 33 w 228"/>
                <a:gd name="T53" fmla="*/ 94 h 251"/>
                <a:gd name="T54" fmla="*/ 24 w 228"/>
                <a:gd name="T55" fmla="*/ 69 h 251"/>
                <a:gd name="T56" fmla="*/ 31 w 228"/>
                <a:gd name="T57" fmla="*/ 56 h 251"/>
                <a:gd name="T58" fmla="*/ 22 w 228"/>
                <a:gd name="T59" fmla="*/ 22 h 251"/>
                <a:gd name="T60" fmla="*/ 14 w 228"/>
                <a:gd name="T61" fmla="*/ 5 h 251"/>
                <a:gd name="T62" fmla="*/ 27 w 228"/>
                <a:gd name="T63" fmla="*/ 3 h 251"/>
                <a:gd name="T64" fmla="*/ 88 w 228"/>
                <a:gd name="T6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51">
                  <a:moveTo>
                    <a:pt x="88" y="1"/>
                  </a:moveTo>
                  <a:lnTo>
                    <a:pt x="92" y="16"/>
                  </a:lnTo>
                  <a:lnTo>
                    <a:pt x="97" y="29"/>
                  </a:lnTo>
                  <a:lnTo>
                    <a:pt x="102" y="35"/>
                  </a:lnTo>
                  <a:lnTo>
                    <a:pt x="109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7" y="44"/>
                  </a:lnTo>
                  <a:lnTo>
                    <a:pt x="140" y="39"/>
                  </a:lnTo>
                  <a:lnTo>
                    <a:pt x="144" y="27"/>
                  </a:lnTo>
                  <a:lnTo>
                    <a:pt x="156" y="26"/>
                  </a:lnTo>
                  <a:lnTo>
                    <a:pt x="157" y="23"/>
                  </a:lnTo>
                  <a:lnTo>
                    <a:pt x="166" y="22"/>
                  </a:lnTo>
                  <a:lnTo>
                    <a:pt x="165" y="30"/>
                  </a:lnTo>
                  <a:lnTo>
                    <a:pt x="187" y="30"/>
                  </a:lnTo>
                  <a:lnTo>
                    <a:pt x="187" y="43"/>
                  </a:lnTo>
                  <a:lnTo>
                    <a:pt x="190" y="51"/>
                  </a:lnTo>
                  <a:lnTo>
                    <a:pt x="188" y="63"/>
                  </a:lnTo>
                  <a:lnTo>
                    <a:pt x="189" y="76"/>
                  </a:lnTo>
                  <a:lnTo>
                    <a:pt x="195" y="84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6" y="107"/>
                  </a:lnTo>
                  <a:lnTo>
                    <a:pt x="217" y="104"/>
                  </a:lnTo>
                  <a:lnTo>
                    <a:pt x="226" y="105"/>
                  </a:lnTo>
                  <a:lnTo>
                    <a:pt x="227" y="112"/>
                  </a:lnTo>
                  <a:lnTo>
                    <a:pt x="225" y="122"/>
                  </a:lnTo>
                  <a:lnTo>
                    <a:pt x="228" y="132"/>
                  </a:lnTo>
                  <a:lnTo>
                    <a:pt x="225" y="140"/>
                  </a:lnTo>
                  <a:lnTo>
                    <a:pt x="227" y="147"/>
                  </a:lnTo>
                  <a:lnTo>
                    <a:pt x="188" y="146"/>
                  </a:lnTo>
                  <a:lnTo>
                    <a:pt x="186" y="213"/>
                  </a:lnTo>
                  <a:lnTo>
                    <a:pt x="198" y="230"/>
                  </a:lnTo>
                  <a:lnTo>
                    <a:pt x="209" y="243"/>
                  </a:lnTo>
                  <a:lnTo>
                    <a:pt x="176" y="251"/>
                  </a:lnTo>
                  <a:lnTo>
                    <a:pt x="132" y="248"/>
                  </a:lnTo>
                  <a:lnTo>
                    <a:pt x="120" y="238"/>
                  </a:lnTo>
                  <a:lnTo>
                    <a:pt x="46" y="239"/>
                  </a:lnTo>
                  <a:lnTo>
                    <a:pt x="43" y="240"/>
                  </a:lnTo>
                  <a:lnTo>
                    <a:pt x="33" y="231"/>
                  </a:lnTo>
                  <a:lnTo>
                    <a:pt x="21" y="230"/>
                  </a:lnTo>
                  <a:lnTo>
                    <a:pt x="10" y="234"/>
                  </a:lnTo>
                  <a:lnTo>
                    <a:pt x="1" y="238"/>
                  </a:lnTo>
                  <a:lnTo>
                    <a:pt x="0" y="225"/>
                  </a:lnTo>
                  <a:lnTo>
                    <a:pt x="2" y="206"/>
                  </a:lnTo>
                  <a:lnTo>
                    <a:pt x="9" y="188"/>
                  </a:lnTo>
                  <a:lnTo>
                    <a:pt x="10" y="179"/>
                  </a:lnTo>
                  <a:lnTo>
                    <a:pt x="16" y="160"/>
                  </a:lnTo>
                  <a:lnTo>
                    <a:pt x="21" y="151"/>
                  </a:lnTo>
                  <a:lnTo>
                    <a:pt x="31" y="138"/>
                  </a:lnTo>
                  <a:lnTo>
                    <a:pt x="37" y="129"/>
                  </a:lnTo>
                  <a:lnTo>
                    <a:pt x="39" y="113"/>
                  </a:lnTo>
                  <a:lnTo>
                    <a:pt x="39" y="101"/>
                  </a:lnTo>
                  <a:lnTo>
                    <a:pt x="33" y="94"/>
                  </a:lnTo>
                  <a:lnTo>
                    <a:pt x="29" y="81"/>
                  </a:lnTo>
                  <a:lnTo>
                    <a:pt x="24" y="69"/>
                  </a:lnTo>
                  <a:lnTo>
                    <a:pt x="25" y="64"/>
                  </a:lnTo>
                  <a:lnTo>
                    <a:pt x="31" y="56"/>
                  </a:lnTo>
                  <a:lnTo>
                    <a:pt x="25" y="36"/>
                  </a:lnTo>
                  <a:lnTo>
                    <a:pt x="22" y="22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88" y="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928F1B6-D3B7-F3EC-6A1D-D8154CAA6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7" y="4056063"/>
              <a:ext cx="31750" cy="44450"/>
            </a:xfrm>
            <a:custGeom>
              <a:avLst/>
              <a:gdLst>
                <a:gd name="T0" fmla="*/ 10 w 20"/>
                <a:gd name="T1" fmla="*/ 26 h 28"/>
                <a:gd name="T2" fmla="*/ 5 w 20"/>
                <a:gd name="T3" fmla="*/ 28 h 28"/>
                <a:gd name="T4" fmla="*/ 0 w 20"/>
                <a:gd name="T5" fmla="*/ 12 h 28"/>
                <a:gd name="T6" fmla="*/ 7 w 20"/>
                <a:gd name="T7" fmla="*/ 3 h 28"/>
                <a:gd name="T8" fmla="*/ 13 w 20"/>
                <a:gd name="T9" fmla="*/ 0 h 28"/>
                <a:gd name="T10" fmla="*/ 20 w 20"/>
                <a:gd name="T11" fmla="*/ 7 h 28"/>
                <a:gd name="T12" fmla="*/ 13 w 20"/>
                <a:gd name="T13" fmla="*/ 11 h 28"/>
                <a:gd name="T14" fmla="*/ 10 w 20"/>
                <a:gd name="T15" fmla="*/ 16 h 28"/>
                <a:gd name="T16" fmla="*/ 10 w 2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0" y="26"/>
                  </a:moveTo>
                  <a:lnTo>
                    <a:pt x="5" y="28"/>
                  </a:lnTo>
                  <a:lnTo>
                    <a:pt x="0" y="12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B7E731B-0441-7CCC-4478-5ED869EC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2503487"/>
              <a:ext cx="49213" cy="100013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134E5FF-AF4B-9162-759E-03738DCEE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7" y="3049587"/>
              <a:ext cx="134938" cy="117475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05B524F-2F83-2A2D-F174-72A5BC08C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9325" y="4629150"/>
              <a:ext cx="449263" cy="1089025"/>
            </a:xfrm>
            <a:custGeom>
              <a:avLst/>
              <a:gdLst>
                <a:gd name="T0" fmla="*/ 331 w 1160"/>
                <a:gd name="T1" fmla="*/ 82 h 2811"/>
                <a:gd name="T2" fmla="*/ 436 w 1160"/>
                <a:gd name="T3" fmla="*/ 17 h 2811"/>
                <a:gd name="T4" fmla="*/ 602 w 1160"/>
                <a:gd name="T5" fmla="*/ 174 h 2811"/>
                <a:gd name="T6" fmla="*/ 761 w 1160"/>
                <a:gd name="T7" fmla="*/ 250 h 2811"/>
                <a:gd name="T8" fmla="*/ 855 w 1160"/>
                <a:gd name="T9" fmla="*/ 321 h 2811"/>
                <a:gd name="T10" fmla="*/ 877 w 1160"/>
                <a:gd name="T11" fmla="*/ 473 h 2811"/>
                <a:gd name="T12" fmla="*/ 1016 w 1160"/>
                <a:gd name="T13" fmla="*/ 472 h 2811"/>
                <a:gd name="T14" fmla="*/ 1076 w 1160"/>
                <a:gd name="T15" fmla="*/ 332 h 2811"/>
                <a:gd name="T16" fmla="*/ 1153 w 1160"/>
                <a:gd name="T17" fmla="*/ 365 h 2811"/>
                <a:gd name="T18" fmla="*/ 1105 w 1160"/>
                <a:gd name="T19" fmla="*/ 480 h 2811"/>
                <a:gd name="T20" fmla="*/ 990 w 1160"/>
                <a:gd name="T21" fmla="*/ 597 h 2811"/>
                <a:gd name="T22" fmla="*/ 904 w 1160"/>
                <a:gd name="T23" fmla="*/ 781 h 2811"/>
                <a:gd name="T24" fmla="*/ 914 w 1160"/>
                <a:gd name="T25" fmla="*/ 953 h 2811"/>
                <a:gd name="T26" fmla="*/ 907 w 1160"/>
                <a:gd name="T27" fmla="*/ 1027 h 2811"/>
                <a:gd name="T28" fmla="*/ 1014 w 1160"/>
                <a:gd name="T29" fmla="*/ 1144 h 2811"/>
                <a:gd name="T30" fmla="*/ 1067 w 1160"/>
                <a:gd name="T31" fmla="*/ 1239 h 2811"/>
                <a:gd name="T32" fmla="*/ 1027 w 1160"/>
                <a:gd name="T33" fmla="*/ 1389 h 2811"/>
                <a:gd name="T34" fmla="*/ 797 w 1160"/>
                <a:gd name="T35" fmla="*/ 1452 h 2811"/>
                <a:gd name="T36" fmla="*/ 745 w 1160"/>
                <a:gd name="T37" fmla="*/ 1494 h 2811"/>
                <a:gd name="T38" fmla="*/ 770 w 1160"/>
                <a:gd name="T39" fmla="*/ 1600 h 2811"/>
                <a:gd name="T40" fmla="*/ 668 w 1160"/>
                <a:gd name="T41" fmla="*/ 1641 h 2811"/>
                <a:gd name="T42" fmla="*/ 573 w 1160"/>
                <a:gd name="T43" fmla="*/ 1632 h 2811"/>
                <a:gd name="T44" fmla="*/ 659 w 1160"/>
                <a:gd name="T45" fmla="*/ 1741 h 2811"/>
                <a:gd name="T46" fmla="*/ 722 w 1160"/>
                <a:gd name="T47" fmla="*/ 1759 h 2811"/>
                <a:gd name="T48" fmla="*/ 626 w 1160"/>
                <a:gd name="T49" fmla="*/ 1837 h 2811"/>
                <a:gd name="T50" fmla="*/ 639 w 1160"/>
                <a:gd name="T51" fmla="*/ 1966 h 2811"/>
                <a:gd name="T52" fmla="*/ 536 w 1160"/>
                <a:gd name="T53" fmla="*/ 2010 h 2811"/>
                <a:gd name="T54" fmla="*/ 623 w 1160"/>
                <a:gd name="T55" fmla="*/ 2134 h 2811"/>
                <a:gd name="T56" fmla="*/ 695 w 1160"/>
                <a:gd name="T57" fmla="*/ 2225 h 2811"/>
                <a:gd name="T58" fmla="*/ 626 w 1160"/>
                <a:gd name="T59" fmla="*/ 2369 h 2811"/>
                <a:gd name="T60" fmla="*/ 567 w 1160"/>
                <a:gd name="T61" fmla="*/ 2441 h 2811"/>
                <a:gd name="T62" fmla="*/ 683 w 1160"/>
                <a:gd name="T63" fmla="*/ 2574 h 2811"/>
                <a:gd name="T64" fmla="*/ 590 w 1160"/>
                <a:gd name="T65" fmla="*/ 2557 h 2811"/>
                <a:gd name="T66" fmla="*/ 383 w 1160"/>
                <a:gd name="T67" fmla="*/ 2498 h 2811"/>
                <a:gd name="T68" fmla="*/ 317 w 1160"/>
                <a:gd name="T69" fmla="*/ 2442 h 2811"/>
                <a:gd name="T70" fmla="*/ 241 w 1160"/>
                <a:gd name="T71" fmla="*/ 2324 h 2811"/>
                <a:gd name="T72" fmla="*/ 278 w 1160"/>
                <a:gd name="T73" fmla="*/ 2234 h 2811"/>
                <a:gd name="T74" fmla="*/ 264 w 1160"/>
                <a:gd name="T75" fmla="*/ 2121 h 2811"/>
                <a:gd name="T76" fmla="*/ 226 w 1160"/>
                <a:gd name="T77" fmla="*/ 1961 h 2811"/>
                <a:gd name="T78" fmla="*/ 232 w 1160"/>
                <a:gd name="T79" fmla="*/ 1914 h 2811"/>
                <a:gd name="T80" fmla="*/ 206 w 1160"/>
                <a:gd name="T81" fmla="*/ 1862 h 2811"/>
                <a:gd name="T82" fmla="*/ 119 w 1160"/>
                <a:gd name="T83" fmla="*/ 1733 h 2811"/>
                <a:gd name="T84" fmla="*/ 99 w 1160"/>
                <a:gd name="T85" fmla="*/ 1613 h 2811"/>
                <a:gd name="T86" fmla="*/ 88 w 1160"/>
                <a:gd name="T87" fmla="*/ 1451 h 2811"/>
                <a:gd name="T88" fmla="*/ 78 w 1160"/>
                <a:gd name="T89" fmla="*/ 1338 h 2811"/>
                <a:gd name="T90" fmla="*/ 98 w 1160"/>
                <a:gd name="T91" fmla="*/ 1204 h 2811"/>
                <a:gd name="T92" fmla="*/ 102 w 1160"/>
                <a:gd name="T93" fmla="*/ 1051 h 2811"/>
                <a:gd name="T94" fmla="*/ 63 w 1160"/>
                <a:gd name="T95" fmla="*/ 957 h 2811"/>
                <a:gd name="T96" fmla="*/ 27 w 1160"/>
                <a:gd name="T97" fmla="*/ 723 h 2811"/>
                <a:gd name="T98" fmla="*/ 17 w 1160"/>
                <a:gd name="T99" fmla="*/ 564 h 2811"/>
                <a:gd name="T100" fmla="*/ 94 w 1160"/>
                <a:gd name="T101" fmla="*/ 431 h 2811"/>
                <a:gd name="T102" fmla="*/ 77 w 1160"/>
                <a:gd name="T103" fmla="*/ 370 h 2811"/>
                <a:gd name="T104" fmla="*/ 128 w 1160"/>
                <a:gd name="T105" fmla="*/ 186 h 2811"/>
                <a:gd name="T106" fmla="*/ 130 w 1160"/>
                <a:gd name="T107" fmla="*/ 77 h 2811"/>
                <a:gd name="T108" fmla="*/ 281 w 1160"/>
                <a:gd name="T109" fmla="*/ 20 h 2811"/>
                <a:gd name="T110" fmla="*/ 889 w 1160"/>
                <a:gd name="T111" fmla="*/ 2811 h 2811"/>
                <a:gd name="T112" fmla="*/ 806 w 1160"/>
                <a:gd name="T113" fmla="*/ 2780 h 2811"/>
                <a:gd name="T114" fmla="*/ 662 w 1160"/>
                <a:gd name="T115" fmla="*/ 2598 h 2811"/>
                <a:gd name="T116" fmla="*/ 759 w 1160"/>
                <a:gd name="T117" fmla="*/ 2697 h 2811"/>
                <a:gd name="T118" fmla="*/ 959 w 1160"/>
                <a:gd name="T119" fmla="*/ 2766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2811">
                  <a:moveTo>
                    <a:pt x="281" y="20"/>
                  </a:moveTo>
                  <a:lnTo>
                    <a:pt x="331" y="82"/>
                  </a:lnTo>
                  <a:lnTo>
                    <a:pt x="352" y="13"/>
                  </a:lnTo>
                  <a:lnTo>
                    <a:pt x="436" y="17"/>
                  </a:lnTo>
                  <a:lnTo>
                    <a:pt x="450" y="35"/>
                  </a:lnTo>
                  <a:lnTo>
                    <a:pt x="602" y="174"/>
                  </a:lnTo>
                  <a:lnTo>
                    <a:pt x="663" y="187"/>
                  </a:lnTo>
                  <a:lnTo>
                    <a:pt x="761" y="250"/>
                  </a:lnTo>
                  <a:lnTo>
                    <a:pt x="840" y="283"/>
                  </a:lnTo>
                  <a:lnTo>
                    <a:pt x="855" y="321"/>
                  </a:lnTo>
                  <a:lnTo>
                    <a:pt x="801" y="450"/>
                  </a:lnTo>
                  <a:lnTo>
                    <a:pt x="877" y="473"/>
                  </a:lnTo>
                  <a:lnTo>
                    <a:pt x="960" y="486"/>
                  </a:lnTo>
                  <a:lnTo>
                    <a:pt x="1016" y="472"/>
                  </a:lnTo>
                  <a:lnTo>
                    <a:pt x="1074" y="407"/>
                  </a:lnTo>
                  <a:lnTo>
                    <a:pt x="1076" y="332"/>
                  </a:lnTo>
                  <a:lnTo>
                    <a:pt x="1111" y="316"/>
                  </a:lnTo>
                  <a:lnTo>
                    <a:pt x="1153" y="365"/>
                  </a:lnTo>
                  <a:lnTo>
                    <a:pt x="1160" y="433"/>
                  </a:lnTo>
                  <a:lnTo>
                    <a:pt x="1105" y="480"/>
                  </a:lnTo>
                  <a:lnTo>
                    <a:pt x="1060" y="514"/>
                  </a:lnTo>
                  <a:lnTo>
                    <a:pt x="990" y="597"/>
                  </a:lnTo>
                  <a:lnTo>
                    <a:pt x="911" y="713"/>
                  </a:lnTo>
                  <a:lnTo>
                    <a:pt x="904" y="781"/>
                  </a:lnTo>
                  <a:lnTo>
                    <a:pt x="899" y="868"/>
                  </a:lnTo>
                  <a:lnTo>
                    <a:pt x="914" y="953"/>
                  </a:lnTo>
                  <a:lnTo>
                    <a:pt x="902" y="972"/>
                  </a:lnTo>
                  <a:lnTo>
                    <a:pt x="907" y="1027"/>
                  </a:lnTo>
                  <a:lnTo>
                    <a:pt x="910" y="1071"/>
                  </a:lnTo>
                  <a:lnTo>
                    <a:pt x="1014" y="1144"/>
                  </a:lnTo>
                  <a:lnTo>
                    <a:pt x="1015" y="1202"/>
                  </a:lnTo>
                  <a:lnTo>
                    <a:pt x="1067" y="1239"/>
                  </a:lnTo>
                  <a:lnTo>
                    <a:pt x="1071" y="1280"/>
                  </a:lnTo>
                  <a:lnTo>
                    <a:pt x="1027" y="1389"/>
                  </a:lnTo>
                  <a:lnTo>
                    <a:pt x="933" y="1434"/>
                  </a:lnTo>
                  <a:lnTo>
                    <a:pt x="797" y="1452"/>
                  </a:lnTo>
                  <a:lnTo>
                    <a:pt x="719" y="1443"/>
                  </a:lnTo>
                  <a:lnTo>
                    <a:pt x="745" y="1494"/>
                  </a:lnTo>
                  <a:lnTo>
                    <a:pt x="747" y="1557"/>
                  </a:lnTo>
                  <a:lnTo>
                    <a:pt x="770" y="1600"/>
                  </a:lnTo>
                  <a:lnTo>
                    <a:pt x="736" y="1629"/>
                  </a:lnTo>
                  <a:lnTo>
                    <a:pt x="668" y="1641"/>
                  </a:lnTo>
                  <a:lnTo>
                    <a:pt x="594" y="1610"/>
                  </a:lnTo>
                  <a:lnTo>
                    <a:pt x="573" y="1632"/>
                  </a:lnTo>
                  <a:lnTo>
                    <a:pt x="606" y="1716"/>
                  </a:lnTo>
                  <a:lnTo>
                    <a:pt x="659" y="1741"/>
                  </a:lnTo>
                  <a:lnTo>
                    <a:pt x="689" y="1715"/>
                  </a:lnTo>
                  <a:lnTo>
                    <a:pt x="722" y="1759"/>
                  </a:lnTo>
                  <a:lnTo>
                    <a:pt x="666" y="1785"/>
                  </a:lnTo>
                  <a:lnTo>
                    <a:pt x="626" y="1837"/>
                  </a:lnTo>
                  <a:lnTo>
                    <a:pt x="641" y="1922"/>
                  </a:lnTo>
                  <a:lnTo>
                    <a:pt x="639" y="1966"/>
                  </a:lnTo>
                  <a:lnTo>
                    <a:pt x="575" y="1967"/>
                  </a:lnTo>
                  <a:lnTo>
                    <a:pt x="536" y="2010"/>
                  </a:lnTo>
                  <a:lnTo>
                    <a:pt x="537" y="2072"/>
                  </a:lnTo>
                  <a:lnTo>
                    <a:pt x="623" y="2134"/>
                  </a:lnTo>
                  <a:lnTo>
                    <a:pt x="693" y="2150"/>
                  </a:lnTo>
                  <a:lnTo>
                    <a:pt x="695" y="2225"/>
                  </a:lnTo>
                  <a:lnTo>
                    <a:pt x="633" y="2272"/>
                  </a:lnTo>
                  <a:lnTo>
                    <a:pt x="626" y="2369"/>
                  </a:lnTo>
                  <a:lnTo>
                    <a:pt x="578" y="2402"/>
                  </a:lnTo>
                  <a:lnTo>
                    <a:pt x="567" y="2441"/>
                  </a:lnTo>
                  <a:lnTo>
                    <a:pt x="621" y="2527"/>
                  </a:lnTo>
                  <a:lnTo>
                    <a:pt x="683" y="2574"/>
                  </a:lnTo>
                  <a:lnTo>
                    <a:pt x="654" y="2570"/>
                  </a:lnTo>
                  <a:lnTo>
                    <a:pt x="590" y="2557"/>
                  </a:lnTo>
                  <a:lnTo>
                    <a:pt x="429" y="2546"/>
                  </a:lnTo>
                  <a:lnTo>
                    <a:pt x="383" y="2498"/>
                  </a:lnTo>
                  <a:lnTo>
                    <a:pt x="359" y="2436"/>
                  </a:lnTo>
                  <a:lnTo>
                    <a:pt x="317" y="2442"/>
                  </a:lnTo>
                  <a:lnTo>
                    <a:pt x="282" y="2412"/>
                  </a:lnTo>
                  <a:lnTo>
                    <a:pt x="241" y="2324"/>
                  </a:lnTo>
                  <a:lnTo>
                    <a:pt x="277" y="2287"/>
                  </a:lnTo>
                  <a:lnTo>
                    <a:pt x="278" y="2234"/>
                  </a:lnTo>
                  <a:lnTo>
                    <a:pt x="255" y="2192"/>
                  </a:lnTo>
                  <a:lnTo>
                    <a:pt x="264" y="2121"/>
                  </a:lnTo>
                  <a:lnTo>
                    <a:pt x="250" y="2010"/>
                  </a:lnTo>
                  <a:lnTo>
                    <a:pt x="226" y="1961"/>
                  </a:lnTo>
                  <a:lnTo>
                    <a:pt x="250" y="1945"/>
                  </a:lnTo>
                  <a:lnTo>
                    <a:pt x="232" y="1914"/>
                  </a:lnTo>
                  <a:lnTo>
                    <a:pt x="195" y="1897"/>
                  </a:lnTo>
                  <a:lnTo>
                    <a:pt x="206" y="1862"/>
                  </a:lnTo>
                  <a:lnTo>
                    <a:pt x="165" y="1830"/>
                  </a:lnTo>
                  <a:lnTo>
                    <a:pt x="119" y="1733"/>
                  </a:lnTo>
                  <a:lnTo>
                    <a:pt x="141" y="1716"/>
                  </a:lnTo>
                  <a:lnTo>
                    <a:pt x="99" y="1613"/>
                  </a:lnTo>
                  <a:lnTo>
                    <a:pt x="90" y="1526"/>
                  </a:lnTo>
                  <a:lnTo>
                    <a:pt x="88" y="1451"/>
                  </a:lnTo>
                  <a:lnTo>
                    <a:pt x="121" y="1420"/>
                  </a:lnTo>
                  <a:lnTo>
                    <a:pt x="78" y="1338"/>
                  </a:lnTo>
                  <a:lnTo>
                    <a:pt x="58" y="1260"/>
                  </a:lnTo>
                  <a:lnTo>
                    <a:pt x="98" y="1204"/>
                  </a:lnTo>
                  <a:lnTo>
                    <a:pt x="80" y="1134"/>
                  </a:lnTo>
                  <a:lnTo>
                    <a:pt x="102" y="1051"/>
                  </a:lnTo>
                  <a:lnTo>
                    <a:pt x="85" y="973"/>
                  </a:lnTo>
                  <a:lnTo>
                    <a:pt x="63" y="957"/>
                  </a:lnTo>
                  <a:lnTo>
                    <a:pt x="0" y="811"/>
                  </a:lnTo>
                  <a:lnTo>
                    <a:pt x="27" y="723"/>
                  </a:lnTo>
                  <a:lnTo>
                    <a:pt x="5" y="641"/>
                  </a:lnTo>
                  <a:lnTo>
                    <a:pt x="17" y="564"/>
                  </a:lnTo>
                  <a:lnTo>
                    <a:pt x="51" y="484"/>
                  </a:lnTo>
                  <a:lnTo>
                    <a:pt x="94" y="431"/>
                  </a:lnTo>
                  <a:lnTo>
                    <a:pt x="67" y="397"/>
                  </a:lnTo>
                  <a:lnTo>
                    <a:pt x="77" y="370"/>
                  </a:lnTo>
                  <a:lnTo>
                    <a:pt x="54" y="228"/>
                  </a:lnTo>
                  <a:lnTo>
                    <a:pt x="128" y="186"/>
                  </a:lnTo>
                  <a:lnTo>
                    <a:pt x="142" y="98"/>
                  </a:lnTo>
                  <a:lnTo>
                    <a:pt x="130" y="77"/>
                  </a:lnTo>
                  <a:lnTo>
                    <a:pt x="182" y="0"/>
                  </a:lnTo>
                  <a:lnTo>
                    <a:pt x="281" y="20"/>
                  </a:lnTo>
                  <a:moveTo>
                    <a:pt x="947" y="2807"/>
                  </a:moveTo>
                  <a:lnTo>
                    <a:pt x="889" y="2811"/>
                  </a:lnTo>
                  <a:lnTo>
                    <a:pt x="845" y="2782"/>
                  </a:lnTo>
                  <a:lnTo>
                    <a:pt x="806" y="2780"/>
                  </a:lnTo>
                  <a:lnTo>
                    <a:pt x="739" y="2780"/>
                  </a:lnTo>
                  <a:lnTo>
                    <a:pt x="662" y="2598"/>
                  </a:lnTo>
                  <a:lnTo>
                    <a:pt x="702" y="2636"/>
                  </a:lnTo>
                  <a:lnTo>
                    <a:pt x="759" y="2697"/>
                  </a:lnTo>
                  <a:lnTo>
                    <a:pt x="862" y="2746"/>
                  </a:lnTo>
                  <a:lnTo>
                    <a:pt x="959" y="2766"/>
                  </a:lnTo>
                  <a:lnTo>
                    <a:pt x="947" y="2807"/>
                  </a:lnTo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9EF6E8C-7292-0C93-F6C6-0E7EC32F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00" y="2551112"/>
              <a:ext cx="92075" cy="80963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78F143A-0DA1-2C85-58A6-7E0BE942A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2" y="4260850"/>
              <a:ext cx="1160463" cy="1084263"/>
            </a:xfrm>
            <a:custGeom>
              <a:avLst/>
              <a:gdLst>
                <a:gd name="T0" fmla="*/ 2629 w 2996"/>
                <a:gd name="T1" fmla="*/ 334 h 2800"/>
                <a:gd name="T2" fmla="*/ 2651 w 2996"/>
                <a:gd name="T3" fmla="*/ 521 h 2800"/>
                <a:gd name="T4" fmla="*/ 2668 w 2996"/>
                <a:gd name="T5" fmla="*/ 706 h 2800"/>
                <a:gd name="T6" fmla="*/ 2806 w 2996"/>
                <a:gd name="T7" fmla="*/ 849 h 2800"/>
                <a:gd name="T8" fmla="*/ 2893 w 2996"/>
                <a:gd name="T9" fmla="*/ 1012 h 2800"/>
                <a:gd name="T10" fmla="*/ 2961 w 2996"/>
                <a:gd name="T11" fmla="*/ 1174 h 2800"/>
                <a:gd name="T12" fmla="*/ 2955 w 2996"/>
                <a:gd name="T13" fmla="*/ 1413 h 2800"/>
                <a:gd name="T14" fmla="*/ 2851 w 2996"/>
                <a:gd name="T15" fmla="*/ 1675 h 2800"/>
                <a:gd name="T16" fmla="*/ 2654 w 2996"/>
                <a:gd name="T17" fmla="*/ 1904 h 2800"/>
                <a:gd name="T18" fmla="*/ 2448 w 2996"/>
                <a:gd name="T19" fmla="*/ 2127 h 2800"/>
                <a:gd name="T20" fmla="*/ 2290 w 2996"/>
                <a:gd name="T21" fmla="*/ 2305 h 2800"/>
                <a:gd name="T22" fmla="*/ 2014 w 2996"/>
                <a:gd name="T23" fmla="*/ 2412 h 2800"/>
                <a:gd name="T24" fmla="*/ 1930 w 2996"/>
                <a:gd name="T25" fmla="*/ 2332 h 2800"/>
                <a:gd name="T26" fmla="*/ 1719 w 2996"/>
                <a:gd name="T27" fmla="*/ 2350 h 2800"/>
                <a:gd name="T28" fmla="*/ 1669 w 2996"/>
                <a:gd name="T29" fmla="*/ 2167 h 2800"/>
                <a:gd name="T30" fmla="*/ 1641 w 2996"/>
                <a:gd name="T31" fmla="*/ 2018 h 2800"/>
                <a:gd name="T32" fmla="*/ 1600 w 2996"/>
                <a:gd name="T33" fmla="*/ 1996 h 2800"/>
                <a:gd name="T34" fmla="*/ 1521 w 2996"/>
                <a:gd name="T35" fmla="*/ 1993 h 2800"/>
                <a:gd name="T36" fmla="*/ 1427 w 2996"/>
                <a:gd name="T37" fmla="*/ 1919 h 2800"/>
                <a:gd name="T38" fmla="*/ 1303 w 2996"/>
                <a:gd name="T39" fmla="*/ 1814 h 2800"/>
                <a:gd name="T40" fmla="*/ 922 w 2996"/>
                <a:gd name="T41" fmla="*/ 1840 h 2800"/>
                <a:gd name="T42" fmla="*/ 664 w 2996"/>
                <a:gd name="T43" fmla="*/ 1942 h 2800"/>
                <a:gd name="T44" fmla="*/ 458 w 2996"/>
                <a:gd name="T45" fmla="*/ 1970 h 2800"/>
                <a:gd name="T46" fmla="*/ 274 w 2996"/>
                <a:gd name="T47" fmla="*/ 2025 h 2800"/>
                <a:gd name="T48" fmla="*/ 87 w 2996"/>
                <a:gd name="T49" fmla="*/ 2072 h 2800"/>
                <a:gd name="T50" fmla="*/ 59 w 2996"/>
                <a:gd name="T51" fmla="*/ 1942 h 2800"/>
                <a:gd name="T52" fmla="*/ 124 w 2996"/>
                <a:gd name="T53" fmla="*/ 1783 h 2800"/>
                <a:gd name="T54" fmla="*/ 123 w 2996"/>
                <a:gd name="T55" fmla="*/ 1544 h 2800"/>
                <a:gd name="T56" fmla="*/ 91 w 2996"/>
                <a:gd name="T57" fmla="*/ 1352 h 2800"/>
                <a:gd name="T58" fmla="*/ 138 w 2996"/>
                <a:gd name="T59" fmla="*/ 1298 h 2800"/>
                <a:gd name="T60" fmla="*/ 141 w 2996"/>
                <a:gd name="T61" fmla="*/ 1193 h 2800"/>
                <a:gd name="T62" fmla="*/ 189 w 2996"/>
                <a:gd name="T63" fmla="*/ 1055 h 2800"/>
                <a:gd name="T64" fmla="*/ 270 w 2996"/>
                <a:gd name="T65" fmla="*/ 950 h 2800"/>
                <a:gd name="T66" fmla="*/ 476 w 2996"/>
                <a:gd name="T67" fmla="*/ 848 h 2800"/>
                <a:gd name="T68" fmla="*/ 621 w 2996"/>
                <a:gd name="T69" fmla="*/ 798 h 2800"/>
                <a:gd name="T70" fmla="*/ 812 w 2996"/>
                <a:gd name="T71" fmla="*/ 730 h 2800"/>
                <a:gd name="T72" fmla="*/ 910 w 2996"/>
                <a:gd name="T73" fmla="*/ 561 h 2800"/>
                <a:gd name="T74" fmla="*/ 1008 w 2996"/>
                <a:gd name="T75" fmla="*/ 505 h 2800"/>
                <a:gd name="T76" fmla="*/ 1134 w 2996"/>
                <a:gd name="T77" fmla="*/ 375 h 2800"/>
                <a:gd name="T78" fmla="*/ 1232 w 2996"/>
                <a:gd name="T79" fmla="*/ 313 h 2800"/>
                <a:gd name="T80" fmla="*/ 1358 w 2996"/>
                <a:gd name="T81" fmla="*/ 307 h 2800"/>
                <a:gd name="T82" fmla="*/ 1476 w 2996"/>
                <a:gd name="T83" fmla="*/ 320 h 2800"/>
                <a:gd name="T84" fmla="*/ 1588 w 2996"/>
                <a:gd name="T85" fmla="*/ 159 h 2800"/>
                <a:gd name="T86" fmla="*/ 1743 w 2996"/>
                <a:gd name="T87" fmla="*/ 80 h 2800"/>
                <a:gd name="T88" fmla="*/ 1815 w 2996"/>
                <a:gd name="T89" fmla="*/ 95 h 2800"/>
                <a:gd name="T90" fmla="*/ 1988 w 2996"/>
                <a:gd name="T91" fmla="*/ 110 h 2800"/>
                <a:gd name="T92" fmla="*/ 2038 w 2996"/>
                <a:gd name="T93" fmla="*/ 189 h 2800"/>
                <a:gd name="T94" fmla="*/ 1954 w 2996"/>
                <a:gd name="T95" fmla="*/ 303 h 2800"/>
                <a:gd name="T96" fmla="*/ 2027 w 2996"/>
                <a:gd name="T97" fmla="*/ 443 h 2800"/>
                <a:gd name="T98" fmla="*/ 2161 w 2996"/>
                <a:gd name="T99" fmla="*/ 545 h 2800"/>
                <a:gd name="T100" fmla="*/ 2310 w 2996"/>
                <a:gd name="T101" fmla="*/ 525 h 2800"/>
                <a:gd name="T102" fmla="*/ 2381 w 2996"/>
                <a:gd name="T103" fmla="*/ 332 h 2800"/>
                <a:gd name="T104" fmla="*/ 2425 w 2996"/>
                <a:gd name="T105" fmla="*/ 177 h 2800"/>
                <a:gd name="T106" fmla="*/ 2466 w 2996"/>
                <a:gd name="T107" fmla="*/ 32 h 2800"/>
                <a:gd name="T108" fmla="*/ 2530 w 2996"/>
                <a:gd name="T109" fmla="*/ 105 h 2800"/>
                <a:gd name="T110" fmla="*/ 2540 w 2996"/>
                <a:gd name="T111" fmla="*/ 264 h 2800"/>
                <a:gd name="T112" fmla="*/ 2023 w 2996"/>
                <a:gd name="T113" fmla="*/ 2562 h 2800"/>
                <a:gd name="T114" fmla="*/ 1911 w 2996"/>
                <a:gd name="T115" fmla="*/ 2764 h 2800"/>
                <a:gd name="T116" fmla="*/ 1765 w 2996"/>
                <a:gd name="T117" fmla="*/ 2793 h 2800"/>
                <a:gd name="T118" fmla="*/ 1824 w 2996"/>
                <a:gd name="T119" fmla="*/ 2553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6" h="2800">
                  <a:moveTo>
                    <a:pt x="2540" y="264"/>
                  </a:moveTo>
                  <a:lnTo>
                    <a:pt x="2557" y="330"/>
                  </a:lnTo>
                  <a:lnTo>
                    <a:pt x="2610" y="298"/>
                  </a:lnTo>
                  <a:lnTo>
                    <a:pt x="2629" y="334"/>
                  </a:lnTo>
                  <a:lnTo>
                    <a:pt x="2659" y="368"/>
                  </a:lnTo>
                  <a:lnTo>
                    <a:pt x="2645" y="405"/>
                  </a:lnTo>
                  <a:lnTo>
                    <a:pt x="2647" y="478"/>
                  </a:lnTo>
                  <a:lnTo>
                    <a:pt x="2651" y="521"/>
                  </a:lnTo>
                  <a:lnTo>
                    <a:pt x="2667" y="531"/>
                  </a:lnTo>
                  <a:lnTo>
                    <a:pt x="2673" y="604"/>
                  </a:lnTo>
                  <a:lnTo>
                    <a:pt x="2656" y="648"/>
                  </a:lnTo>
                  <a:lnTo>
                    <a:pt x="2668" y="706"/>
                  </a:lnTo>
                  <a:lnTo>
                    <a:pt x="2738" y="750"/>
                  </a:lnTo>
                  <a:lnTo>
                    <a:pt x="2780" y="791"/>
                  </a:lnTo>
                  <a:lnTo>
                    <a:pt x="2821" y="828"/>
                  </a:lnTo>
                  <a:lnTo>
                    <a:pt x="2806" y="849"/>
                  </a:lnTo>
                  <a:lnTo>
                    <a:pt x="2835" y="902"/>
                  </a:lnTo>
                  <a:lnTo>
                    <a:pt x="2839" y="994"/>
                  </a:lnTo>
                  <a:lnTo>
                    <a:pt x="2873" y="975"/>
                  </a:lnTo>
                  <a:lnTo>
                    <a:pt x="2893" y="1012"/>
                  </a:lnTo>
                  <a:lnTo>
                    <a:pt x="2914" y="999"/>
                  </a:lnTo>
                  <a:lnTo>
                    <a:pt x="2901" y="1089"/>
                  </a:lnTo>
                  <a:lnTo>
                    <a:pt x="2937" y="1142"/>
                  </a:lnTo>
                  <a:lnTo>
                    <a:pt x="2961" y="1174"/>
                  </a:lnTo>
                  <a:lnTo>
                    <a:pt x="2996" y="1243"/>
                  </a:lnTo>
                  <a:lnTo>
                    <a:pt x="2994" y="1311"/>
                  </a:lnTo>
                  <a:lnTo>
                    <a:pt x="2979" y="1360"/>
                  </a:lnTo>
                  <a:lnTo>
                    <a:pt x="2955" y="1413"/>
                  </a:lnTo>
                  <a:lnTo>
                    <a:pt x="2963" y="1485"/>
                  </a:lnTo>
                  <a:lnTo>
                    <a:pt x="2930" y="1560"/>
                  </a:lnTo>
                  <a:lnTo>
                    <a:pt x="2902" y="1599"/>
                  </a:lnTo>
                  <a:lnTo>
                    <a:pt x="2851" y="1675"/>
                  </a:lnTo>
                  <a:lnTo>
                    <a:pt x="2832" y="1724"/>
                  </a:lnTo>
                  <a:lnTo>
                    <a:pt x="2792" y="1785"/>
                  </a:lnTo>
                  <a:lnTo>
                    <a:pt x="2726" y="1862"/>
                  </a:lnTo>
                  <a:lnTo>
                    <a:pt x="2654" y="1904"/>
                  </a:lnTo>
                  <a:lnTo>
                    <a:pt x="2597" y="1970"/>
                  </a:lnTo>
                  <a:lnTo>
                    <a:pt x="2553" y="2012"/>
                  </a:lnTo>
                  <a:lnTo>
                    <a:pt x="2496" y="2085"/>
                  </a:lnTo>
                  <a:lnTo>
                    <a:pt x="2448" y="2127"/>
                  </a:lnTo>
                  <a:lnTo>
                    <a:pt x="2397" y="2191"/>
                  </a:lnTo>
                  <a:lnTo>
                    <a:pt x="2357" y="2249"/>
                  </a:lnTo>
                  <a:lnTo>
                    <a:pt x="2347" y="2276"/>
                  </a:lnTo>
                  <a:lnTo>
                    <a:pt x="2290" y="2305"/>
                  </a:lnTo>
                  <a:lnTo>
                    <a:pt x="2210" y="2308"/>
                  </a:lnTo>
                  <a:lnTo>
                    <a:pt x="2127" y="2343"/>
                  </a:lnTo>
                  <a:lnTo>
                    <a:pt x="2077" y="2376"/>
                  </a:lnTo>
                  <a:lnTo>
                    <a:pt x="2014" y="2412"/>
                  </a:lnTo>
                  <a:lnTo>
                    <a:pt x="1977" y="2375"/>
                  </a:lnTo>
                  <a:lnTo>
                    <a:pt x="1943" y="2360"/>
                  </a:lnTo>
                  <a:lnTo>
                    <a:pt x="1977" y="2316"/>
                  </a:lnTo>
                  <a:lnTo>
                    <a:pt x="1930" y="2332"/>
                  </a:lnTo>
                  <a:lnTo>
                    <a:pt x="1836" y="2393"/>
                  </a:lnTo>
                  <a:lnTo>
                    <a:pt x="1788" y="2370"/>
                  </a:lnTo>
                  <a:lnTo>
                    <a:pt x="1756" y="2357"/>
                  </a:lnTo>
                  <a:lnTo>
                    <a:pt x="1719" y="2350"/>
                  </a:lnTo>
                  <a:lnTo>
                    <a:pt x="1664" y="2326"/>
                  </a:lnTo>
                  <a:lnTo>
                    <a:pt x="1646" y="2274"/>
                  </a:lnTo>
                  <a:lnTo>
                    <a:pt x="1665" y="2210"/>
                  </a:lnTo>
                  <a:lnTo>
                    <a:pt x="1669" y="2167"/>
                  </a:lnTo>
                  <a:lnTo>
                    <a:pt x="1651" y="2132"/>
                  </a:lnTo>
                  <a:lnTo>
                    <a:pt x="1587" y="2122"/>
                  </a:lnTo>
                  <a:lnTo>
                    <a:pt x="1630" y="2081"/>
                  </a:lnTo>
                  <a:lnTo>
                    <a:pt x="1641" y="2018"/>
                  </a:lnTo>
                  <a:lnTo>
                    <a:pt x="1580" y="2077"/>
                  </a:lnTo>
                  <a:lnTo>
                    <a:pt x="1510" y="2092"/>
                  </a:lnTo>
                  <a:lnTo>
                    <a:pt x="1568" y="2045"/>
                  </a:lnTo>
                  <a:lnTo>
                    <a:pt x="1600" y="1996"/>
                  </a:lnTo>
                  <a:lnTo>
                    <a:pt x="1646" y="1955"/>
                  </a:lnTo>
                  <a:lnTo>
                    <a:pt x="1667" y="1892"/>
                  </a:lnTo>
                  <a:lnTo>
                    <a:pt x="1578" y="1964"/>
                  </a:lnTo>
                  <a:lnTo>
                    <a:pt x="1521" y="1993"/>
                  </a:lnTo>
                  <a:lnTo>
                    <a:pt x="1464" y="2061"/>
                  </a:lnTo>
                  <a:lnTo>
                    <a:pt x="1424" y="2026"/>
                  </a:lnTo>
                  <a:lnTo>
                    <a:pt x="1446" y="1981"/>
                  </a:lnTo>
                  <a:lnTo>
                    <a:pt x="1427" y="1919"/>
                  </a:lnTo>
                  <a:lnTo>
                    <a:pt x="1402" y="1888"/>
                  </a:lnTo>
                  <a:lnTo>
                    <a:pt x="1424" y="1868"/>
                  </a:lnTo>
                  <a:lnTo>
                    <a:pt x="1352" y="1816"/>
                  </a:lnTo>
                  <a:lnTo>
                    <a:pt x="1303" y="1814"/>
                  </a:lnTo>
                  <a:lnTo>
                    <a:pt x="1250" y="1773"/>
                  </a:lnTo>
                  <a:lnTo>
                    <a:pt x="1118" y="1781"/>
                  </a:lnTo>
                  <a:lnTo>
                    <a:pt x="1014" y="1811"/>
                  </a:lnTo>
                  <a:lnTo>
                    <a:pt x="922" y="1840"/>
                  </a:lnTo>
                  <a:lnTo>
                    <a:pt x="856" y="1834"/>
                  </a:lnTo>
                  <a:lnTo>
                    <a:pt x="764" y="1877"/>
                  </a:lnTo>
                  <a:lnTo>
                    <a:pt x="694" y="1897"/>
                  </a:lnTo>
                  <a:lnTo>
                    <a:pt x="664" y="1942"/>
                  </a:lnTo>
                  <a:lnTo>
                    <a:pt x="624" y="1976"/>
                  </a:lnTo>
                  <a:lnTo>
                    <a:pt x="563" y="1978"/>
                  </a:lnTo>
                  <a:lnTo>
                    <a:pt x="515" y="1986"/>
                  </a:lnTo>
                  <a:lnTo>
                    <a:pt x="458" y="1970"/>
                  </a:lnTo>
                  <a:lnTo>
                    <a:pt x="404" y="1979"/>
                  </a:lnTo>
                  <a:lnTo>
                    <a:pt x="353" y="1983"/>
                  </a:lnTo>
                  <a:lnTo>
                    <a:pt x="294" y="2029"/>
                  </a:lnTo>
                  <a:lnTo>
                    <a:pt x="274" y="2025"/>
                  </a:lnTo>
                  <a:lnTo>
                    <a:pt x="230" y="2049"/>
                  </a:lnTo>
                  <a:lnTo>
                    <a:pt x="185" y="2076"/>
                  </a:lnTo>
                  <a:lnTo>
                    <a:pt x="135" y="2072"/>
                  </a:lnTo>
                  <a:lnTo>
                    <a:pt x="87" y="2072"/>
                  </a:lnTo>
                  <a:lnTo>
                    <a:pt x="32" y="2018"/>
                  </a:lnTo>
                  <a:lnTo>
                    <a:pt x="0" y="2002"/>
                  </a:lnTo>
                  <a:lnTo>
                    <a:pt x="19" y="1953"/>
                  </a:lnTo>
                  <a:lnTo>
                    <a:pt x="59" y="1942"/>
                  </a:lnTo>
                  <a:lnTo>
                    <a:pt x="78" y="1923"/>
                  </a:lnTo>
                  <a:lnTo>
                    <a:pt x="86" y="1892"/>
                  </a:lnTo>
                  <a:lnTo>
                    <a:pt x="115" y="1833"/>
                  </a:lnTo>
                  <a:lnTo>
                    <a:pt x="124" y="1783"/>
                  </a:lnTo>
                  <a:lnTo>
                    <a:pt x="114" y="1697"/>
                  </a:lnTo>
                  <a:lnTo>
                    <a:pt x="117" y="1648"/>
                  </a:lnTo>
                  <a:lnTo>
                    <a:pt x="135" y="1600"/>
                  </a:lnTo>
                  <a:lnTo>
                    <a:pt x="123" y="1544"/>
                  </a:lnTo>
                  <a:lnTo>
                    <a:pt x="128" y="1519"/>
                  </a:lnTo>
                  <a:lnTo>
                    <a:pt x="105" y="1486"/>
                  </a:lnTo>
                  <a:lnTo>
                    <a:pt x="115" y="1419"/>
                  </a:lnTo>
                  <a:lnTo>
                    <a:pt x="91" y="1352"/>
                  </a:lnTo>
                  <a:lnTo>
                    <a:pt x="90" y="1315"/>
                  </a:lnTo>
                  <a:lnTo>
                    <a:pt x="113" y="1352"/>
                  </a:lnTo>
                  <a:lnTo>
                    <a:pt x="108" y="1273"/>
                  </a:lnTo>
                  <a:lnTo>
                    <a:pt x="138" y="1298"/>
                  </a:lnTo>
                  <a:lnTo>
                    <a:pt x="151" y="1331"/>
                  </a:lnTo>
                  <a:lnTo>
                    <a:pt x="161" y="1287"/>
                  </a:lnTo>
                  <a:lnTo>
                    <a:pt x="142" y="1220"/>
                  </a:lnTo>
                  <a:lnTo>
                    <a:pt x="141" y="1193"/>
                  </a:lnTo>
                  <a:lnTo>
                    <a:pt x="130" y="1168"/>
                  </a:lnTo>
                  <a:lnTo>
                    <a:pt x="149" y="1119"/>
                  </a:lnTo>
                  <a:lnTo>
                    <a:pt x="169" y="1098"/>
                  </a:lnTo>
                  <a:lnTo>
                    <a:pt x="189" y="1055"/>
                  </a:lnTo>
                  <a:lnTo>
                    <a:pt x="191" y="1005"/>
                  </a:lnTo>
                  <a:lnTo>
                    <a:pt x="235" y="944"/>
                  </a:lnTo>
                  <a:lnTo>
                    <a:pt x="227" y="1009"/>
                  </a:lnTo>
                  <a:lnTo>
                    <a:pt x="270" y="950"/>
                  </a:lnTo>
                  <a:lnTo>
                    <a:pt x="336" y="922"/>
                  </a:lnTo>
                  <a:lnTo>
                    <a:pt x="379" y="886"/>
                  </a:lnTo>
                  <a:lnTo>
                    <a:pt x="442" y="854"/>
                  </a:lnTo>
                  <a:lnTo>
                    <a:pt x="476" y="848"/>
                  </a:lnTo>
                  <a:lnTo>
                    <a:pt x="495" y="858"/>
                  </a:lnTo>
                  <a:lnTo>
                    <a:pt x="559" y="826"/>
                  </a:lnTo>
                  <a:lnTo>
                    <a:pt x="606" y="817"/>
                  </a:lnTo>
                  <a:lnTo>
                    <a:pt x="621" y="798"/>
                  </a:lnTo>
                  <a:lnTo>
                    <a:pt x="642" y="791"/>
                  </a:lnTo>
                  <a:lnTo>
                    <a:pt x="682" y="793"/>
                  </a:lnTo>
                  <a:lnTo>
                    <a:pt x="765" y="768"/>
                  </a:lnTo>
                  <a:lnTo>
                    <a:pt x="812" y="730"/>
                  </a:lnTo>
                  <a:lnTo>
                    <a:pt x="840" y="684"/>
                  </a:lnTo>
                  <a:lnTo>
                    <a:pt x="891" y="641"/>
                  </a:lnTo>
                  <a:lnTo>
                    <a:pt x="900" y="607"/>
                  </a:lnTo>
                  <a:lnTo>
                    <a:pt x="910" y="561"/>
                  </a:lnTo>
                  <a:lnTo>
                    <a:pt x="974" y="489"/>
                  </a:lnTo>
                  <a:lnTo>
                    <a:pt x="993" y="562"/>
                  </a:lnTo>
                  <a:lnTo>
                    <a:pt x="1028" y="545"/>
                  </a:lnTo>
                  <a:lnTo>
                    <a:pt x="1008" y="505"/>
                  </a:lnTo>
                  <a:lnTo>
                    <a:pt x="1038" y="464"/>
                  </a:lnTo>
                  <a:lnTo>
                    <a:pt x="1068" y="482"/>
                  </a:lnTo>
                  <a:lnTo>
                    <a:pt x="1087" y="417"/>
                  </a:lnTo>
                  <a:lnTo>
                    <a:pt x="1134" y="375"/>
                  </a:lnTo>
                  <a:lnTo>
                    <a:pt x="1157" y="342"/>
                  </a:lnTo>
                  <a:lnTo>
                    <a:pt x="1196" y="327"/>
                  </a:lnTo>
                  <a:lnTo>
                    <a:pt x="1201" y="303"/>
                  </a:lnTo>
                  <a:lnTo>
                    <a:pt x="1232" y="313"/>
                  </a:lnTo>
                  <a:lnTo>
                    <a:pt x="1236" y="292"/>
                  </a:lnTo>
                  <a:lnTo>
                    <a:pt x="1271" y="280"/>
                  </a:lnTo>
                  <a:lnTo>
                    <a:pt x="1308" y="268"/>
                  </a:lnTo>
                  <a:lnTo>
                    <a:pt x="1358" y="307"/>
                  </a:lnTo>
                  <a:lnTo>
                    <a:pt x="1392" y="358"/>
                  </a:lnTo>
                  <a:lnTo>
                    <a:pt x="1439" y="358"/>
                  </a:lnTo>
                  <a:lnTo>
                    <a:pt x="1485" y="366"/>
                  </a:lnTo>
                  <a:lnTo>
                    <a:pt x="1476" y="320"/>
                  </a:lnTo>
                  <a:lnTo>
                    <a:pt x="1521" y="251"/>
                  </a:lnTo>
                  <a:lnTo>
                    <a:pt x="1558" y="229"/>
                  </a:lnTo>
                  <a:lnTo>
                    <a:pt x="1549" y="208"/>
                  </a:lnTo>
                  <a:lnTo>
                    <a:pt x="1588" y="159"/>
                  </a:lnTo>
                  <a:lnTo>
                    <a:pt x="1637" y="129"/>
                  </a:lnTo>
                  <a:lnTo>
                    <a:pt x="1674" y="139"/>
                  </a:lnTo>
                  <a:lnTo>
                    <a:pt x="1739" y="123"/>
                  </a:lnTo>
                  <a:lnTo>
                    <a:pt x="1743" y="80"/>
                  </a:lnTo>
                  <a:lnTo>
                    <a:pt x="1691" y="52"/>
                  </a:lnTo>
                  <a:lnTo>
                    <a:pt x="1733" y="39"/>
                  </a:lnTo>
                  <a:lnTo>
                    <a:pt x="1780" y="60"/>
                  </a:lnTo>
                  <a:lnTo>
                    <a:pt x="1815" y="95"/>
                  </a:lnTo>
                  <a:lnTo>
                    <a:pt x="1876" y="117"/>
                  </a:lnTo>
                  <a:lnTo>
                    <a:pt x="1898" y="108"/>
                  </a:lnTo>
                  <a:lnTo>
                    <a:pt x="1941" y="135"/>
                  </a:lnTo>
                  <a:lnTo>
                    <a:pt x="1988" y="110"/>
                  </a:lnTo>
                  <a:lnTo>
                    <a:pt x="2015" y="118"/>
                  </a:lnTo>
                  <a:lnTo>
                    <a:pt x="2035" y="101"/>
                  </a:lnTo>
                  <a:lnTo>
                    <a:pt x="2064" y="143"/>
                  </a:lnTo>
                  <a:lnTo>
                    <a:pt x="2038" y="189"/>
                  </a:lnTo>
                  <a:lnTo>
                    <a:pt x="2005" y="223"/>
                  </a:lnTo>
                  <a:lnTo>
                    <a:pt x="1978" y="226"/>
                  </a:lnTo>
                  <a:lnTo>
                    <a:pt x="1982" y="260"/>
                  </a:lnTo>
                  <a:lnTo>
                    <a:pt x="1954" y="303"/>
                  </a:lnTo>
                  <a:lnTo>
                    <a:pt x="1921" y="345"/>
                  </a:lnTo>
                  <a:lnTo>
                    <a:pt x="1923" y="369"/>
                  </a:lnTo>
                  <a:lnTo>
                    <a:pt x="1974" y="416"/>
                  </a:lnTo>
                  <a:lnTo>
                    <a:pt x="2027" y="443"/>
                  </a:lnTo>
                  <a:lnTo>
                    <a:pt x="2060" y="472"/>
                  </a:lnTo>
                  <a:lnTo>
                    <a:pt x="2105" y="523"/>
                  </a:lnTo>
                  <a:lnTo>
                    <a:pt x="2126" y="523"/>
                  </a:lnTo>
                  <a:lnTo>
                    <a:pt x="2161" y="545"/>
                  </a:lnTo>
                  <a:lnTo>
                    <a:pt x="2167" y="571"/>
                  </a:lnTo>
                  <a:lnTo>
                    <a:pt x="2232" y="600"/>
                  </a:lnTo>
                  <a:lnTo>
                    <a:pt x="2287" y="571"/>
                  </a:lnTo>
                  <a:lnTo>
                    <a:pt x="2310" y="525"/>
                  </a:lnTo>
                  <a:lnTo>
                    <a:pt x="2332" y="487"/>
                  </a:lnTo>
                  <a:lnTo>
                    <a:pt x="2350" y="440"/>
                  </a:lnTo>
                  <a:lnTo>
                    <a:pt x="2384" y="373"/>
                  </a:lnTo>
                  <a:lnTo>
                    <a:pt x="2381" y="332"/>
                  </a:lnTo>
                  <a:lnTo>
                    <a:pt x="2390" y="307"/>
                  </a:lnTo>
                  <a:lnTo>
                    <a:pt x="2389" y="258"/>
                  </a:lnTo>
                  <a:lnTo>
                    <a:pt x="2408" y="194"/>
                  </a:lnTo>
                  <a:lnTo>
                    <a:pt x="2425" y="177"/>
                  </a:lnTo>
                  <a:lnTo>
                    <a:pt x="2417" y="148"/>
                  </a:lnTo>
                  <a:lnTo>
                    <a:pt x="2441" y="103"/>
                  </a:lnTo>
                  <a:lnTo>
                    <a:pt x="2461" y="56"/>
                  </a:lnTo>
                  <a:lnTo>
                    <a:pt x="2466" y="32"/>
                  </a:lnTo>
                  <a:lnTo>
                    <a:pt x="2498" y="0"/>
                  </a:lnTo>
                  <a:lnTo>
                    <a:pt x="2514" y="42"/>
                  </a:lnTo>
                  <a:lnTo>
                    <a:pt x="2512" y="95"/>
                  </a:lnTo>
                  <a:lnTo>
                    <a:pt x="2530" y="105"/>
                  </a:lnTo>
                  <a:lnTo>
                    <a:pt x="2528" y="141"/>
                  </a:lnTo>
                  <a:lnTo>
                    <a:pt x="2549" y="184"/>
                  </a:lnTo>
                  <a:lnTo>
                    <a:pt x="2548" y="233"/>
                  </a:lnTo>
                  <a:lnTo>
                    <a:pt x="2540" y="264"/>
                  </a:lnTo>
                  <a:moveTo>
                    <a:pt x="1865" y="2560"/>
                  </a:moveTo>
                  <a:lnTo>
                    <a:pt x="1914" y="2590"/>
                  </a:lnTo>
                  <a:lnTo>
                    <a:pt x="1959" y="2578"/>
                  </a:lnTo>
                  <a:lnTo>
                    <a:pt x="2023" y="2562"/>
                  </a:lnTo>
                  <a:lnTo>
                    <a:pt x="2061" y="2567"/>
                  </a:lnTo>
                  <a:lnTo>
                    <a:pt x="2004" y="2667"/>
                  </a:lnTo>
                  <a:lnTo>
                    <a:pt x="1962" y="2696"/>
                  </a:lnTo>
                  <a:lnTo>
                    <a:pt x="1911" y="2764"/>
                  </a:lnTo>
                  <a:lnTo>
                    <a:pt x="1902" y="2741"/>
                  </a:lnTo>
                  <a:lnTo>
                    <a:pt x="1816" y="2800"/>
                  </a:lnTo>
                  <a:lnTo>
                    <a:pt x="1805" y="2795"/>
                  </a:lnTo>
                  <a:lnTo>
                    <a:pt x="1765" y="2793"/>
                  </a:lnTo>
                  <a:lnTo>
                    <a:pt x="1769" y="2721"/>
                  </a:lnTo>
                  <a:lnTo>
                    <a:pt x="1795" y="2665"/>
                  </a:lnTo>
                  <a:lnTo>
                    <a:pt x="1800" y="2592"/>
                  </a:lnTo>
                  <a:lnTo>
                    <a:pt x="1824" y="2553"/>
                  </a:lnTo>
                  <a:lnTo>
                    <a:pt x="1865" y="2560"/>
                  </a:lnTo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9DF0FEA-C08D-E726-A3F3-C77BDACDD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7" y="2297112"/>
              <a:ext cx="190500" cy="85725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272E71D-0B40-DB39-D9F2-B413DD216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2600325"/>
              <a:ext cx="41275" cy="31750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E20FD7-4F4F-893B-AB7D-542542AC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2" y="2530475"/>
              <a:ext cx="150813" cy="117475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30DBA90-1EEF-5EB1-6E2A-6BD90089B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986213"/>
              <a:ext cx="49213" cy="71438"/>
            </a:xfrm>
            <a:custGeom>
              <a:avLst/>
              <a:gdLst>
                <a:gd name="T0" fmla="*/ 5 w 31"/>
                <a:gd name="T1" fmla="*/ 45 h 45"/>
                <a:gd name="T2" fmla="*/ 4 w 31"/>
                <a:gd name="T3" fmla="*/ 20 h 45"/>
                <a:gd name="T4" fmla="*/ 0 w 31"/>
                <a:gd name="T5" fmla="*/ 10 h 45"/>
                <a:gd name="T6" fmla="*/ 11 w 31"/>
                <a:gd name="T7" fmla="*/ 12 h 45"/>
                <a:gd name="T8" fmla="*/ 16 w 31"/>
                <a:gd name="T9" fmla="*/ 0 h 45"/>
                <a:gd name="T10" fmla="*/ 26 w 31"/>
                <a:gd name="T11" fmla="*/ 2 h 45"/>
                <a:gd name="T12" fmla="*/ 27 w 31"/>
                <a:gd name="T13" fmla="*/ 10 h 45"/>
                <a:gd name="T14" fmla="*/ 31 w 31"/>
                <a:gd name="T15" fmla="*/ 14 h 45"/>
                <a:gd name="T16" fmla="*/ 31 w 31"/>
                <a:gd name="T17" fmla="*/ 21 h 45"/>
                <a:gd name="T18" fmla="*/ 27 w 31"/>
                <a:gd name="T19" fmla="*/ 25 h 45"/>
                <a:gd name="T20" fmla="*/ 19 w 31"/>
                <a:gd name="T21" fmla="*/ 36 h 45"/>
                <a:gd name="T22" fmla="*/ 12 w 31"/>
                <a:gd name="T23" fmla="*/ 44 h 45"/>
                <a:gd name="T24" fmla="*/ 5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lnTo>
                    <a:pt x="4" y="2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36"/>
                  </a:lnTo>
                  <a:lnTo>
                    <a:pt x="12" y="44"/>
                  </a:lnTo>
                  <a:lnTo>
                    <a:pt x="5" y="4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C35F685-028C-611A-4C6A-11318EA33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5" y="2219325"/>
              <a:ext cx="92075" cy="63500"/>
            </a:xfrm>
            <a:custGeom>
              <a:avLst/>
              <a:gdLst>
                <a:gd name="T0" fmla="*/ 13 w 58"/>
                <a:gd name="T1" fmla="*/ 3 h 40"/>
                <a:gd name="T2" fmla="*/ 24 w 58"/>
                <a:gd name="T3" fmla="*/ 4 h 40"/>
                <a:gd name="T4" fmla="*/ 39 w 58"/>
                <a:gd name="T5" fmla="*/ 0 h 40"/>
                <a:gd name="T6" fmla="*/ 49 w 58"/>
                <a:gd name="T7" fmla="*/ 9 h 40"/>
                <a:gd name="T8" fmla="*/ 58 w 58"/>
                <a:gd name="T9" fmla="*/ 14 h 40"/>
                <a:gd name="T10" fmla="*/ 57 w 58"/>
                <a:gd name="T11" fmla="*/ 27 h 40"/>
                <a:gd name="T12" fmla="*/ 53 w 58"/>
                <a:gd name="T13" fmla="*/ 28 h 40"/>
                <a:gd name="T14" fmla="*/ 51 w 58"/>
                <a:gd name="T15" fmla="*/ 40 h 40"/>
                <a:gd name="T16" fmla="*/ 37 w 58"/>
                <a:gd name="T17" fmla="*/ 30 h 40"/>
                <a:gd name="T18" fmla="*/ 29 w 58"/>
                <a:gd name="T19" fmla="*/ 32 h 40"/>
                <a:gd name="T20" fmla="*/ 17 w 58"/>
                <a:gd name="T21" fmla="*/ 22 h 40"/>
                <a:gd name="T22" fmla="*/ 10 w 58"/>
                <a:gd name="T23" fmla="*/ 14 h 40"/>
                <a:gd name="T24" fmla="*/ 3 w 58"/>
                <a:gd name="T25" fmla="*/ 14 h 40"/>
                <a:gd name="T26" fmla="*/ 0 w 58"/>
                <a:gd name="T27" fmla="*/ 7 h 40"/>
                <a:gd name="T28" fmla="*/ 13 w 58"/>
                <a:gd name="T2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0">
                  <a:moveTo>
                    <a:pt x="13" y="3"/>
                  </a:moveTo>
                  <a:lnTo>
                    <a:pt x="24" y="4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8" y="14"/>
                  </a:lnTo>
                  <a:lnTo>
                    <a:pt x="57" y="27"/>
                  </a:lnTo>
                  <a:lnTo>
                    <a:pt x="53" y="28"/>
                  </a:lnTo>
                  <a:lnTo>
                    <a:pt x="51" y="40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17" y="22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8E21496-1EBA-A566-380B-35011FA48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0" y="3505200"/>
              <a:ext cx="88900" cy="201613"/>
            </a:xfrm>
            <a:custGeom>
              <a:avLst/>
              <a:gdLst>
                <a:gd name="T0" fmla="*/ 36 w 56"/>
                <a:gd name="T1" fmla="*/ 124 h 127"/>
                <a:gd name="T2" fmla="*/ 20 w 56"/>
                <a:gd name="T3" fmla="*/ 127 h 127"/>
                <a:gd name="T4" fmla="*/ 16 w 56"/>
                <a:gd name="T5" fmla="*/ 113 h 127"/>
                <a:gd name="T6" fmla="*/ 17 w 56"/>
                <a:gd name="T7" fmla="*/ 65 h 127"/>
                <a:gd name="T8" fmla="*/ 13 w 56"/>
                <a:gd name="T9" fmla="*/ 61 h 127"/>
                <a:gd name="T10" fmla="*/ 12 w 56"/>
                <a:gd name="T11" fmla="*/ 50 h 127"/>
                <a:gd name="T12" fmla="*/ 6 w 56"/>
                <a:gd name="T13" fmla="*/ 43 h 127"/>
                <a:gd name="T14" fmla="*/ 0 w 56"/>
                <a:gd name="T15" fmla="*/ 37 h 127"/>
                <a:gd name="T16" fmla="*/ 3 w 56"/>
                <a:gd name="T17" fmla="*/ 26 h 127"/>
                <a:gd name="T18" fmla="*/ 9 w 56"/>
                <a:gd name="T19" fmla="*/ 23 h 127"/>
                <a:gd name="T20" fmla="*/ 13 w 56"/>
                <a:gd name="T21" fmla="*/ 14 h 127"/>
                <a:gd name="T22" fmla="*/ 22 w 56"/>
                <a:gd name="T23" fmla="*/ 13 h 127"/>
                <a:gd name="T24" fmla="*/ 26 w 56"/>
                <a:gd name="T25" fmla="*/ 6 h 127"/>
                <a:gd name="T26" fmla="*/ 32 w 56"/>
                <a:gd name="T27" fmla="*/ 0 h 127"/>
                <a:gd name="T28" fmla="*/ 38 w 56"/>
                <a:gd name="T29" fmla="*/ 0 h 127"/>
                <a:gd name="T30" fmla="*/ 52 w 56"/>
                <a:gd name="T31" fmla="*/ 12 h 127"/>
                <a:gd name="T32" fmla="*/ 52 w 56"/>
                <a:gd name="T33" fmla="*/ 19 h 127"/>
                <a:gd name="T34" fmla="*/ 56 w 56"/>
                <a:gd name="T35" fmla="*/ 31 h 127"/>
                <a:gd name="T36" fmla="*/ 52 w 56"/>
                <a:gd name="T37" fmla="*/ 40 h 127"/>
                <a:gd name="T38" fmla="*/ 54 w 56"/>
                <a:gd name="T39" fmla="*/ 45 h 127"/>
                <a:gd name="T40" fmla="*/ 45 w 56"/>
                <a:gd name="T41" fmla="*/ 58 h 127"/>
                <a:gd name="T42" fmla="*/ 40 w 56"/>
                <a:gd name="T43" fmla="*/ 64 h 127"/>
                <a:gd name="T44" fmla="*/ 36 w 56"/>
                <a:gd name="T45" fmla="*/ 78 h 127"/>
                <a:gd name="T46" fmla="*/ 37 w 56"/>
                <a:gd name="T47" fmla="*/ 91 h 127"/>
                <a:gd name="T48" fmla="*/ 36 w 56"/>
                <a:gd name="T4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27">
                  <a:moveTo>
                    <a:pt x="36" y="124"/>
                  </a:moveTo>
                  <a:lnTo>
                    <a:pt x="20" y="127"/>
                  </a:lnTo>
                  <a:lnTo>
                    <a:pt x="16" y="113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0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22" y="13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52" y="19"/>
                  </a:lnTo>
                  <a:lnTo>
                    <a:pt x="56" y="31"/>
                  </a:lnTo>
                  <a:lnTo>
                    <a:pt x="52" y="40"/>
                  </a:lnTo>
                  <a:lnTo>
                    <a:pt x="54" y="45"/>
                  </a:lnTo>
                  <a:lnTo>
                    <a:pt x="45" y="58"/>
                  </a:lnTo>
                  <a:lnTo>
                    <a:pt x="40" y="64"/>
                  </a:lnTo>
                  <a:lnTo>
                    <a:pt x="36" y="78"/>
                  </a:lnTo>
                  <a:lnTo>
                    <a:pt x="37" y="91"/>
                  </a:lnTo>
                  <a:lnTo>
                    <a:pt x="36" y="12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0974669-1C4F-E53D-1AFD-682952B0F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25" y="3409950"/>
              <a:ext cx="222250" cy="182563"/>
            </a:xfrm>
            <a:custGeom>
              <a:avLst/>
              <a:gdLst>
                <a:gd name="T0" fmla="*/ 49 w 140"/>
                <a:gd name="T1" fmla="*/ 114 h 115"/>
                <a:gd name="T2" fmla="*/ 36 w 140"/>
                <a:gd name="T3" fmla="*/ 109 h 115"/>
                <a:gd name="T4" fmla="*/ 28 w 140"/>
                <a:gd name="T5" fmla="*/ 110 h 115"/>
                <a:gd name="T6" fmla="*/ 21 w 140"/>
                <a:gd name="T7" fmla="*/ 115 h 115"/>
                <a:gd name="T8" fmla="*/ 13 w 140"/>
                <a:gd name="T9" fmla="*/ 110 h 115"/>
                <a:gd name="T10" fmla="*/ 10 w 140"/>
                <a:gd name="T11" fmla="*/ 103 h 115"/>
                <a:gd name="T12" fmla="*/ 1 w 140"/>
                <a:gd name="T13" fmla="*/ 99 h 115"/>
                <a:gd name="T14" fmla="*/ 0 w 140"/>
                <a:gd name="T15" fmla="*/ 87 h 115"/>
                <a:gd name="T16" fmla="*/ 5 w 140"/>
                <a:gd name="T17" fmla="*/ 78 h 115"/>
                <a:gd name="T18" fmla="*/ 5 w 140"/>
                <a:gd name="T19" fmla="*/ 71 h 115"/>
                <a:gd name="T20" fmla="*/ 19 w 140"/>
                <a:gd name="T21" fmla="*/ 54 h 115"/>
                <a:gd name="T22" fmla="*/ 22 w 140"/>
                <a:gd name="T23" fmla="*/ 40 h 115"/>
                <a:gd name="T24" fmla="*/ 27 w 140"/>
                <a:gd name="T25" fmla="*/ 34 h 115"/>
                <a:gd name="T26" fmla="*/ 36 w 140"/>
                <a:gd name="T27" fmla="*/ 37 h 115"/>
                <a:gd name="T28" fmla="*/ 44 w 140"/>
                <a:gd name="T29" fmla="*/ 33 h 115"/>
                <a:gd name="T30" fmla="*/ 46 w 140"/>
                <a:gd name="T31" fmla="*/ 28 h 115"/>
                <a:gd name="T32" fmla="*/ 61 w 140"/>
                <a:gd name="T33" fmla="*/ 18 h 115"/>
                <a:gd name="T34" fmla="*/ 64 w 140"/>
                <a:gd name="T35" fmla="*/ 12 h 115"/>
                <a:gd name="T36" fmla="*/ 81 w 140"/>
                <a:gd name="T37" fmla="*/ 3 h 115"/>
                <a:gd name="T38" fmla="*/ 91 w 140"/>
                <a:gd name="T39" fmla="*/ 0 h 115"/>
                <a:gd name="T40" fmla="*/ 95 w 140"/>
                <a:gd name="T41" fmla="*/ 4 h 115"/>
                <a:gd name="T42" fmla="*/ 107 w 140"/>
                <a:gd name="T43" fmla="*/ 4 h 115"/>
                <a:gd name="T44" fmla="*/ 106 w 140"/>
                <a:gd name="T45" fmla="*/ 14 h 115"/>
                <a:gd name="T46" fmla="*/ 108 w 140"/>
                <a:gd name="T47" fmla="*/ 24 h 115"/>
                <a:gd name="T48" fmla="*/ 118 w 140"/>
                <a:gd name="T49" fmla="*/ 37 h 115"/>
                <a:gd name="T50" fmla="*/ 119 w 140"/>
                <a:gd name="T51" fmla="*/ 47 h 115"/>
                <a:gd name="T52" fmla="*/ 140 w 140"/>
                <a:gd name="T53" fmla="*/ 52 h 115"/>
                <a:gd name="T54" fmla="*/ 140 w 140"/>
                <a:gd name="T55" fmla="*/ 66 h 115"/>
                <a:gd name="T56" fmla="*/ 136 w 140"/>
                <a:gd name="T57" fmla="*/ 73 h 115"/>
                <a:gd name="T58" fmla="*/ 127 w 140"/>
                <a:gd name="T59" fmla="*/ 74 h 115"/>
                <a:gd name="T60" fmla="*/ 123 w 140"/>
                <a:gd name="T61" fmla="*/ 83 h 115"/>
                <a:gd name="T62" fmla="*/ 117 w 140"/>
                <a:gd name="T63" fmla="*/ 86 h 115"/>
                <a:gd name="T64" fmla="*/ 101 w 140"/>
                <a:gd name="T65" fmla="*/ 85 h 115"/>
                <a:gd name="T66" fmla="*/ 92 w 140"/>
                <a:gd name="T67" fmla="*/ 84 h 115"/>
                <a:gd name="T68" fmla="*/ 86 w 140"/>
                <a:gd name="T69" fmla="*/ 87 h 115"/>
                <a:gd name="T70" fmla="*/ 78 w 140"/>
                <a:gd name="T71" fmla="*/ 86 h 115"/>
                <a:gd name="T72" fmla="*/ 47 w 140"/>
                <a:gd name="T73" fmla="*/ 87 h 115"/>
                <a:gd name="T74" fmla="*/ 46 w 140"/>
                <a:gd name="T75" fmla="*/ 98 h 115"/>
                <a:gd name="T76" fmla="*/ 49 w 140"/>
                <a:gd name="T7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5">
                  <a:moveTo>
                    <a:pt x="49" y="114"/>
                  </a:moveTo>
                  <a:lnTo>
                    <a:pt x="36" y="109"/>
                  </a:lnTo>
                  <a:lnTo>
                    <a:pt x="28" y="110"/>
                  </a:lnTo>
                  <a:lnTo>
                    <a:pt x="21" y="115"/>
                  </a:lnTo>
                  <a:lnTo>
                    <a:pt x="13" y="110"/>
                  </a:lnTo>
                  <a:lnTo>
                    <a:pt x="10" y="103"/>
                  </a:lnTo>
                  <a:lnTo>
                    <a:pt x="1" y="99"/>
                  </a:lnTo>
                  <a:lnTo>
                    <a:pt x="0" y="87"/>
                  </a:lnTo>
                  <a:lnTo>
                    <a:pt x="5" y="78"/>
                  </a:lnTo>
                  <a:lnTo>
                    <a:pt x="5" y="71"/>
                  </a:lnTo>
                  <a:lnTo>
                    <a:pt x="19" y="54"/>
                  </a:lnTo>
                  <a:lnTo>
                    <a:pt x="22" y="40"/>
                  </a:lnTo>
                  <a:lnTo>
                    <a:pt x="27" y="34"/>
                  </a:lnTo>
                  <a:lnTo>
                    <a:pt x="36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61" y="18"/>
                  </a:lnTo>
                  <a:lnTo>
                    <a:pt x="64" y="12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5" y="4"/>
                  </a:lnTo>
                  <a:lnTo>
                    <a:pt x="107" y="4"/>
                  </a:lnTo>
                  <a:lnTo>
                    <a:pt x="106" y="14"/>
                  </a:lnTo>
                  <a:lnTo>
                    <a:pt x="108" y="24"/>
                  </a:lnTo>
                  <a:lnTo>
                    <a:pt x="118" y="37"/>
                  </a:lnTo>
                  <a:lnTo>
                    <a:pt x="119" y="47"/>
                  </a:lnTo>
                  <a:lnTo>
                    <a:pt x="140" y="52"/>
                  </a:lnTo>
                  <a:lnTo>
                    <a:pt x="140" y="66"/>
                  </a:lnTo>
                  <a:lnTo>
                    <a:pt x="136" y="73"/>
                  </a:lnTo>
                  <a:lnTo>
                    <a:pt x="127" y="74"/>
                  </a:lnTo>
                  <a:lnTo>
                    <a:pt x="123" y="83"/>
                  </a:lnTo>
                  <a:lnTo>
                    <a:pt x="117" y="86"/>
                  </a:lnTo>
                  <a:lnTo>
                    <a:pt x="101" y="85"/>
                  </a:lnTo>
                  <a:lnTo>
                    <a:pt x="92" y="84"/>
                  </a:lnTo>
                  <a:lnTo>
                    <a:pt x="86" y="87"/>
                  </a:lnTo>
                  <a:lnTo>
                    <a:pt x="78" y="86"/>
                  </a:lnTo>
                  <a:lnTo>
                    <a:pt x="47" y="87"/>
                  </a:lnTo>
                  <a:lnTo>
                    <a:pt x="46" y="98"/>
                  </a:lnTo>
                  <a:lnTo>
                    <a:pt x="49" y="11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E0F84DF-E06F-B1F4-415E-1BBC3F38C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3036887"/>
              <a:ext cx="153988" cy="190500"/>
            </a:xfrm>
            <a:custGeom>
              <a:avLst/>
              <a:gdLst>
                <a:gd name="T0" fmla="*/ 94 w 97"/>
                <a:gd name="T1" fmla="*/ 92 h 120"/>
                <a:gd name="T2" fmla="*/ 97 w 97"/>
                <a:gd name="T3" fmla="*/ 106 h 120"/>
                <a:gd name="T4" fmla="*/ 90 w 97"/>
                <a:gd name="T5" fmla="*/ 103 h 120"/>
                <a:gd name="T6" fmla="*/ 94 w 97"/>
                <a:gd name="T7" fmla="*/ 120 h 120"/>
                <a:gd name="T8" fmla="*/ 87 w 97"/>
                <a:gd name="T9" fmla="*/ 109 h 120"/>
                <a:gd name="T10" fmla="*/ 84 w 97"/>
                <a:gd name="T11" fmla="*/ 99 h 120"/>
                <a:gd name="T12" fmla="*/ 79 w 97"/>
                <a:gd name="T13" fmla="*/ 89 h 120"/>
                <a:gd name="T14" fmla="*/ 69 w 97"/>
                <a:gd name="T15" fmla="*/ 76 h 120"/>
                <a:gd name="T16" fmla="*/ 53 w 97"/>
                <a:gd name="T17" fmla="*/ 76 h 120"/>
                <a:gd name="T18" fmla="*/ 56 w 97"/>
                <a:gd name="T19" fmla="*/ 84 h 120"/>
                <a:gd name="T20" fmla="*/ 52 w 97"/>
                <a:gd name="T21" fmla="*/ 96 h 120"/>
                <a:gd name="T22" fmla="*/ 44 w 97"/>
                <a:gd name="T23" fmla="*/ 92 h 120"/>
                <a:gd name="T24" fmla="*/ 42 w 97"/>
                <a:gd name="T25" fmla="*/ 95 h 120"/>
                <a:gd name="T26" fmla="*/ 36 w 97"/>
                <a:gd name="T27" fmla="*/ 93 h 120"/>
                <a:gd name="T28" fmla="*/ 29 w 97"/>
                <a:gd name="T29" fmla="*/ 91 h 120"/>
                <a:gd name="T30" fmla="*/ 23 w 97"/>
                <a:gd name="T31" fmla="*/ 74 h 120"/>
                <a:gd name="T32" fmla="*/ 14 w 97"/>
                <a:gd name="T33" fmla="*/ 58 h 120"/>
                <a:gd name="T34" fmla="*/ 15 w 97"/>
                <a:gd name="T35" fmla="*/ 46 h 120"/>
                <a:gd name="T36" fmla="*/ 3 w 97"/>
                <a:gd name="T37" fmla="*/ 40 h 120"/>
                <a:gd name="T38" fmla="*/ 6 w 97"/>
                <a:gd name="T39" fmla="*/ 33 h 120"/>
                <a:gd name="T40" fmla="*/ 16 w 97"/>
                <a:gd name="T41" fmla="*/ 25 h 120"/>
                <a:gd name="T42" fmla="*/ 0 w 97"/>
                <a:gd name="T43" fmla="*/ 14 h 120"/>
                <a:gd name="T44" fmla="*/ 4 w 97"/>
                <a:gd name="T45" fmla="*/ 0 h 120"/>
                <a:gd name="T46" fmla="*/ 20 w 97"/>
                <a:gd name="T47" fmla="*/ 9 h 120"/>
                <a:gd name="T48" fmla="*/ 28 w 97"/>
                <a:gd name="T49" fmla="*/ 10 h 120"/>
                <a:gd name="T50" fmla="*/ 33 w 97"/>
                <a:gd name="T51" fmla="*/ 24 h 120"/>
                <a:gd name="T52" fmla="*/ 50 w 97"/>
                <a:gd name="T53" fmla="*/ 27 h 120"/>
                <a:gd name="T54" fmla="*/ 67 w 97"/>
                <a:gd name="T55" fmla="*/ 27 h 120"/>
                <a:gd name="T56" fmla="*/ 78 w 97"/>
                <a:gd name="T57" fmla="*/ 31 h 120"/>
                <a:gd name="T58" fmla="*/ 73 w 97"/>
                <a:gd name="T59" fmla="*/ 48 h 120"/>
                <a:gd name="T60" fmla="*/ 65 w 97"/>
                <a:gd name="T61" fmla="*/ 49 h 120"/>
                <a:gd name="T62" fmla="*/ 62 w 97"/>
                <a:gd name="T63" fmla="*/ 61 h 120"/>
                <a:gd name="T64" fmla="*/ 74 w 97"/>
                <a:gd name="T65" fmla="*/ 72 h 120"/>
                <a:gd name="T66" fmla="*/ 74 w 97"/>
                <a:gd name="T67" fmla="*/ 59 h 120"/>
                <a:gd name="T68" fmla="*/ 79 w 97"/>
                <a:gd name="T69" fmla="*/ 59 h 120"/>
                <a:gd name="T70" fmla="*/ 94 w 97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0">
                  <a:moveTo>
                    <a:pt x="94" y="92"/>
                  </a:moveTo>
                  <a:lnTo>
                    <a:pt x="97" y="106"/>
                  </a:lnTo>
                  <a:lnTo>
                    <a:pt x="90" y="103"/>
                  </a:lnTo>
                  <a:lnTo>
                    <a:pt x="94" y="120"/>
                  </a:lnTo>
                  <a:lnTo>
                    <a:pt x="87" y="109"/>
                  </a:lnTo>
                  <a:lnTo>
                    <a:pt x="84" y="99"/>
                  </a:lnTo>
                  <a:lnTo>
                    <a:pt x="79" y="89"/>
                  </a:lnTo>
                  <a:lnTo>
                    <a:pt x="69" y="76"/>
                  </a:lnTo>
                  <a:lnTo>
                    <a:pt x="53" y="76"/>
                  </a:lnTo>
                  <a:lnTo>
                    <a:pt x="56" y="84"/>
                  </a:lnTo>
                  <a:lnTo>
                    <a:pt x="52" y="96"/>
                  </a:lnTo>
                  <a:lnTo>
                    <a:pt x="44" y="92"/>
                  </a:lnTo>
                  <a:lnTo>
                    <a:pt x="42" y="95"/>
                  </a:lnTo>
                  <a:lnTo>
                    <a:pt x="36" y="93"/>
                  </a:lnTo>
                  <a:lnTo>
                    <a:pt x="29" y="91"/>
                  </a:lnTo>
                  <a:lnTo>
                    <a:pt x="23" y="74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9"/>
                  </a:lnTo>
                  <a:lnTo>
                    <a:pt x="28" y="10"/>
                  </a:lnTo>
                  <a:lnTo>
                    <a:pt x="33" y="24"/>
                  </a:lnTo>
                  <a:lnTo>
                    <a:pt x="50" y="27"/>
                  </a:lnTo>
                  <a:lnTo>
                    <a:pt x="67" y="27"/>
                  </a:lnTo>
                  <a:lnTo>
                    <a:pt x="78" y="31"/>
                  </a:lnTo>
                  <a:lnTo>
                    <a:pt x="73" y="48"/>
                  </a:lnTo>
                  <a:lnTo>
                    <a:pt x="65" y="49"/>
                  </a:lnTo>
                  <a:lnTo>
                    <a:pt x="62" y="61"/>
                  </a:lnTo>
                  <a:lnTo>
                    <a:pt x="74" y="72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94" y="9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7680A3B-04FB-8180-191B-398028218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452687"/>
              <a:ext cx="161925" cy="98425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E5D7094-FC0A-C2FF-DAED-BBCE049D7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7" y="3078162"/>
              <a:ext cx="23813" cy="49213"/>
            </a:xfrm>
            <a:custGeom>
              <a:avLst/>
              <a:gdLst>
                <a:gd name="T0" fmla="*/ 13 w 15"/>
                <a:gd name="T1" fmla="*/ 30 h 31"/>
                <a:gd name="T2" fmla="*/ 8 w 15"/>
                <a:gd name="T3" fmla="*/ 31 h 31"/>
                <a:gd name="T4" fmla="*/ 5 w 15"/>
                <a:gd name="T5" fmla="*/ 19 h 31"/>
                <a:gd name="T6" fmla="*/ 0 w 15"/>
                <a:gd name="T7" fmla="*/ 13 h 31"/>
                <a:gd name="T8" fmla="*/ 6 w 15"/>
                <a:gd name="T9" fmla="*/ 0 h 31"/>
                <a:gd name="T10" fmla="*/ 11 w 15"/>
                <a:gd name="T11" fmla="*/ 0 h 31"/>
                <a:gd name="T12" fmla="*/ 15 w 15"/>
                <a:gd name="T13" fmla="*/ 18 h 31"/>
                <a:gd name="T14" fmla="*/ 13 w 15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30"/>
                  </a:moveTo>
                  <a:lnTo>
                    <a:pt x="8" y="31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8"/>
                  </a:lnTo>
                  <a:lnTo>
                    <a:pt x="13" y="3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1C9A814-8F0E-7718-0558-F71DA0CCE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3022600"/>
              <a:ext cx="33338" cy="15875"/>
            </a:xfrm>
            <a:custGeom>
              <a:avLst/>
              <a:gdLst>
                <a:gd name="T0" fmla="*/ 20 w 21"/>
                <a:gd name="T1" fmla="*/ 6 h 10"/>
                <a:gd name="T2" fmla="*/ 0 w 21"/>
                <a:gd name="T3" fmla="*/ 10 h 10"/>
                <a:gd name="T4" fmla="*/ 0 w 21"/>
                <a:gd name="T5" fmla="*/ 2 h 10"/>
                <a:gd name="T6" fmla="*/ 9 w 21"/>
                <a:gd name="T7" fmla="*/ 0 h 10"/>
                <a:gd name="T8" fmla="*/ 21 w 21"/>
                <a:gd name="T9" fmla="*/ 1 h 10"/>
                <a:gd name="T10" fmla="*/ 20 w 21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0" y="6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1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B75BD9D4-5959-A1E5-5DF7-9800F646A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3017837"/>
              <a:ext cx="20638" cy="38100"/>
            </a:xfrm>
            <a:custGeom>
              <a:avLst/>
              <a:gdLst>
                <a:gd name="T0" fmla="*/ 13 w 13"/>
                <a:gd name="T1" fmla="*/ 9 h 24"/>
                <a:gd name="T2" fmla="*/ 7 w 13"/>
                <a:gd name="T3" fmla="*/ 24 h 24"/>
                <a:gd name="T4" fmla="*/ 5 w 13"/>
                <a:gd name="T5" fmla="*/ 21 h 24"/>
                <a:gd name="T6" fmla="*/ 7 w 13"/>
                <a:gd name="T7" fmla="*/ 10 h 24"/>
                <a:gd name="T8" fmla="*/ 0 w 13"/>
                <a:gd name="T9" fmla="*/ 2 h 24"/>
                <a:gd name="T10" fmla="*/ 1 w 13"/>
                <a:gd name="T11" fmla="*/ 0 h 24"/>
                <a:gd name="T12" fmla="*/ 13 w 1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9"/>
                  </a:moveTo>
                  <a:lnTo>
                    <a:pt x="7" y="24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7C956636-D12A-7A05-C241-378AE278B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5" y="2420937"/>
              <a:ext cx="103188" cy="84138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6059A8CC-32B0-33D9-A74D-46DB5C430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2071687"/>
              <a:ext cx="231775" cy="152400"/>
            </a:xfrm>
            <a:custGeom>
              <a:avLst/>
              <a:gdLst>
                <a:gd name="T0" fmla="*/ 1 w 146"/>
                <a:gd name="T1" fmla="*/ 44 h 96"/>
                <a:gd name="T2" fmla="*/ 15 w 146"/>
                <a:gd name="T3" fmla="*/ 44 h 96"/>
                <a:gd name="T4" fmla="*/ 31 w 146"/>
                <a:gd name="T5" fmla="*/ 37 h 96"/>
                <a:gd name="T6" fmla="*/ 33 w 146"/>
                <a:gd name="T7" fmla="*/ 26 h 96"/>
                <a:gd name="T8" fmla="*/ 45 w 146"/>
                <a:gd name="T9" fmla="*/ 20 h 96"/>
                <a:gd name="T10" fmla="*/ 42 w 146"/>
                <a:gd name="T11" fmla="*/ 11 h 96"/>
                <a:gd name="T12" fmla="*/ 50 w 146"/>
                <a:gd name="T13" fmla="*/ 7 h 96"/>
                <a:gd name="T14" fmla="*/ 65 w 146"/>
                <a:gd name="T15" fmla="*/ 0 h 96"/>
                <a:gd name="T16" fmla="*/ 82 w 146"/>
                <a:gd name="T17" fmla="*/ 5 h 96"/>
                <a:gd name="T18" fmla="*/ 85 w 146"/>
                <a:gd name="T19" fmla="*/ 10 h 96"/>
                <a:gd name="T20" fmla="*/ 93 w 146"/>
                <a:gd name="T21" fmla="*/ 7 h 96"/>
                <a:gd name="T22" fmla="*/ 109 w 146"/>
                <a:gd name="T23" fmla="*/ 12 h 96"/>
                <a:gd name="T24" fmla="*/ 112 w 146"/>
                <a:gd name="T25" fmla="*/ 21 h 96"/>
                <a:gd name="T26" fmla="*/ 110 w 146"/>
                <a:gd name="T27" fmla="*/ 27 h 96"/>
                <a:gd name="T28" fmla="*/ 122 w 146"/>
                <a:gd name="T29" fmla="*/ 40 h 96"/>
                <a:gd name="T30" fmla="*/ 129 w 146"/>
                <a:gd name="T31" fmla="*/ 43 h 96"/>
                <a:gd name="T32" fmla="*/ 129 w 146"/>
                <a:gd name="T33" fmla="*/ 47 h 96"/>
                <a:gd name="T34" fmla="*/ 140 w 146"/>
                <a:gd name="T35" fmla="*/ 50 h 96"/>
                <a:gd name="T36" fmla="*/ 146 w 146"/>
                <a:gd name="T37" fmla="*/ 56 h 96"/>
                <a:gd name="T38" fmla="*/ 140 w 146"/>
                <a:gd name="T39" fmla="*/ 60 h 96"/>
                <a:gd name="T40" fmla="*/ 128 w 146"/>
                <a:gd name="T41" fmla="*/ 59 h 96"/>
                <a:gd name="T42" fmla="*/ 125 w 146"/>
                <a:gd name="T43" fmla="*/ 61 h 96"/>
                <a:gd name="T44" fmla="*/ 130 w 146"/>
                <a:gd name="T45" fmla="*/ 68 h 96"/>
                <a:gd name="T46" fmla="*/ 136 w 146"/>
                <a:gd name="T47" fmla="*/ 81 h 96"/>
                <a:gd name="T48" fmla="*/ 123 w 146"/>
                <a:gd name="T49" fmla="*/ 82 h 96"/>
                <a:gd name="T50" fmla="*/ 119 w 146"/>
                <a:gd name="T51" fmla="*/ 86 h 96"/>
                <a:gd name="T52" fmla="*/ 119 w 146"/>
                <a:gd name="T53" fmla="*/ 96 h 96"/>
                <a:gd name="T54" fmla="*/ 113 w 146"/>
                <a:gd name="T55" fmla="*/ 95 h 96"/>
                <a:gd name="T56" fmla="*/ 99 w 146"/>
                <a:gd name="T57" fmla="*/ 95 h 96"/>
                <a:gd name="T58" fmla="*/ 94 w 146"/>
                <a:gd name="T59" fmla="*/ 91 h 96"/>
                <a:gd name="T60" fmla="*/ 88 w 146"/>
                <a:gd name="T61" fmla="*/ 94 h 96"/>
                <a:gd name="T62" fmla="*/ 82 w 146"/>
                <a:gd name="T63" fmla="*/ 91 h 96"/>
                <a:gd name="T64" fmla="*/ 70 w 146"/>
                <a:gd name="T65" fmla="*/ 91 h 96"/>
                <a:gd name="T66" fmla="*/ 51 w 146"/>
                <a:gd name="T67" fmla="*/ 86 h 96"/>
                <a:gd name="T68" fmla="*/ 35 w 146"/>
                <a:gd name="T69" fmla="*/ 84 h 96"/>
                <a:gd name="T70" fmla="*/ 23 w 146"/>
                <a:gd name="T71" fmla="*/ 85 h 96"/>
                <a:gd name="T72" fmla="*/ 15 w 146"/>
                <a:gd name="T73" fmla="*/ 90 h 96"/>
                <a:gd name="T74" fmla="*/ 8 w 146"/>
                <a:gd name="T75" fmla="*/ 91 h 96"/>
                <a:gd name="T76" fmla="*/ 6 w 146"/>
                <a:gd name="T77" fmla="*/ 82 h 96"/>
                <a:gd name="T78" fmla="*/ 0 w 146"/>
                <a:gd name="T79" fmla="*/ 73 h 96"/>
                <a:gd name="T80" fmla="*/ 9 w 146"/>
                <a:gd name="T81" fmla="*/ 69 h 96"/>
                <a:gd name="T82" fmla="*/ 8 w 146"/>
                <a:gd name="T83" fmla="*/ 61 h 96"/>
                <a:gd name="T84" fmla="*/ 3 w 146"/>
                <a:gd name="T85" fmla="*/ 53 h 96"/>
                <a:gd name="T86" fmla="*/ 1 w 146"/>
                <a:gd name="T8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96">
                  <a:moveTo>
                    <a:pt x="1" y="44"/>
                  </a:moveTo>
                  <a:lnTo>
                    <a:pt x="15" y="44"/>
                  </a:lnTo>
                  <a:lnTo>
                    <a:pt x="31" y="37"/>
                  </a:lnTo>
                  <a:lnTo>
                    <a:pt x="33" y="26"/>
                  </a:lnTo>
                  <a:lnTo>
                    <a:pt x="45" y="20"/>
                  </a:lnTo>
                  <a:lnTo>
                    <a:pt x="42" y="11"/>
                  </a:lnTo>
                  <a:lnTo>
                    <a:pt x="50" y="7"/>
                  </a:lnTo>
                  <a:lnTo>
                    <a:pt x="65" y="0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93" y="7"/>
                  </a:lnTo>
                  <a:lnTo>
                    <a:pt x="109" y="12"/>
                  </a:lnTo>
                  <a:lnTo>
                    <a:pt x="112" y="21"/>
                  </a:lnTo>
                  <a:lnTo>
                    <a:pt x="110" y="27"/>
                  </a:lnTo>
                  <a:lnTo>
                    <a:pt x="122" y="40"/>
                  </a:lnTo>
                  <a:lnTo>
                    <a:pt x="129" y="43"/>
                  </a:lnTo>
                  <a:lnTo>
                    <a:pt x="129" y="47"/>
                  </a:lnTo>
                  <a:lnTo>
                    <a:pt x="140" y="50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28" y="59"/>
                  </a:lnTo>
                  <a:lnTo>
                    <a:pt x="125" y="61"/>
                  </a:lnTo>
                  <a:lnTo>
                    <a:pt x="130" y="68"/>
                  </a:lnTo>
                  <a:lnTo>
                    <a:pt x="136" y="81"/>
                  </a:lnTo>
                  <a:lnTo>
                    <a:pt x="123" y="82"/>
                  </a:lnTo>
                  <a:lnTo>
                    <a:pt x="119" y="86"/>
                  </a:lnTo>
                  <a:lnTo>
                    <a:pt x="119" y="96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94" y="91"/>
                  </a:lnTo>
                  <a:lnTo>
                    <a:pt x="88" y="94"/>
                  </a:lnTo>
                  <a:lnTo>
                    <a:pt x="82" y="91"/>
                  </a:lnTo>
                  <a:lnTo>
                    <a:pt x="70" y="91"/>
                  </a:lnTo>
                  <a:lnTo>
                    <a:pt x="51" y="86"/>
                  </a:lnTo>
                  <a:lnTo>
                    <a:pt x="35" y="84"/>
                  </a:lnTo>
                  <a:lnTo>
                    <a:pt x="23" y="85"/>
                  </a:lnTo>
                  <a:lnTo>
                    <a:pt x="15" y="90"/>
                  </a:lnTo>
                  <a:lnTo>
                    <a:pt x="8" y="91"/>
                  </a:lnTo>
                  <a:lnTo>
                    <a:pt x="6" y="82"/>
                  </a:lnTo>
                  <a:lnTo>
                    <a:pt x="0" y="73"/>
                  </a:lnTo>
                  <a:lnTo>
                    <a:pt x="9" y="69"/>
                  </a:lnTo>
                  <a:lnTo>
                    <a:pt x="8" y="61"/>
                  </a:lnTo>
                  <a:lnTo>
                    <a:pt x="3" y="53"/>
                  </a:lnTo>
                  <a:lnTo>
                    <a:pt x="1" y="4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62AF1823-5D93-B77B-0FD9-5580E79A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7" y="3298825"/>
              <a:ext cx="41275" cy="85725"/>
            </a:xfrm>
            <a:custGeom>
              <a:avLst/>
              <a:gdLst>
                <a:gd name="T0" fmla="*/ 6 w 26"/>
                <a:gd name="T1" fmla="*/ 14 h 54"/>
                <a:gd name="T2" fmla="*/ 6 w 26"/>
                <a:gd name="T3" fmla="*/ 11 h 54"/>
                <a:gd name="T4" fmla="*/ 9 w 26"/>
                <a:gd name="T5" fmla="*/ 11 h 54"/>
                <a:gd name="T6" fmla="*/ 12 w 26"/>
                <a:gd name="T7" fmla="*/ 13 h 54"/>
                <a:gd name="T8" fmla="*/ 20 w 26"/>
                <a:gd name="T9" fmla="*/ 0 h 54"/>
                <a:gd name="T10" fmla="*/ 23 w 26"/>
                <a:gd name="T11" fmla="*/ 0 h 54"/>
                <a:gd name="T12" fmla="*/ 23 w 26"/>
                <a:gd name="T13" fmla="*/ 3 h 54"/>
                <a:gd name="T14" fmla="*/ 26 w 26"/>
                <a:gd name="T15" fmla="*/ 3 h 54"/>
                <a:gd name="T16" fmla="*/ 25 w 26"/>
                <a:gd name="T17" fmla="*/ 9 h 54"/>
                <a:gd name="T18" fmla="*/ 21 w 26"/>
                <a:gd name="T19" fmla="*/ 18 h 54"/>
                <a:gd name="T20" fmla="*/ 22 w 26"/>
                <a:gd name="T21" fmla="*/ 21 h 54"/>
                <a:gd name="T22" fmla="*/ 19 w 26"/>
                <a:gd name="T23" fmla="*/ 29 h 54"/>
                <a:gd name="T24" fmla="*/ 20 w 26"/>
                <a:gd name="T25" fmla="*/ 31 h 54"/>
                <a:gd name="T26" fmla="*/ 17 w 26"/>
                <a:gd name="T27" fmla="*/ 41 h 54"/>
                <a:gd name="T28" fmla="*/ 13 w 26"/>
                <a:gd name="T29" fmla="*/ 46 h 54"/>
                <a:gd name="T30" fmla="*/ 10 w 26"/>
                <a:gd name="T31" fmla="*/ 47 h 54"/>
                <a:gd name="T32" fmla="*/ 5 w 26"/>
                <a:gd name="T33" fmla="*/ 54 h 54"/>
                <a:gd name="T34" fmla="*/ 0 w 26"/>
                <a:gd name="T35" fmla="*/ 54 h 54"/>
                <a:gd name="T36" fmla="*/ 4 w 26"/>
                <a:gd name="T37" fmla="*/ 31 h 54"/>
                <a:gd name="T38" fmla="*/ 6 w 26"/>
                <a:gd name="T3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4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9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17" y="41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4" y="31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F0D08C65-1764-2A4E-48FA-EB42FD519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2" y="4230688"/>
              <a:ext cx="365125" cy="433388"/>
            </a:xfrm>
            <a:custGeom>
              <a:avLst/>
              <a:gdLst>
                <a:gd name="T0" fmla="*/ 141 w 230"/>
                <a:gd name="T1" fmla="*/ 255 h 273"/>
                <a:gd name="T2" fmla="*/ 121 w 230"/>
                <a:gd name="T3" fmla="*/ 254 h 273"/>
                <a:gd name="T4" fmla="*/ 116 w 230"/>
                <a:gd name="T5" fmla="*/ 271 h 273"/>
                <a:gd name="T6" fmla="*/ 104 w 230"/>
                <a:gd name="T7" fmla="*/ 256 h 273"/>
                <a:gd name="T8" fmla="*/ 79 w 230"/>
                <a:gd name="T9" fmla="*/ 251 h 273"/>
                <a:gd name="T10" fmla="*/ 67 w 230"/>
                <a:gd name="T11" fmla="*/ 270 h 273"/>
                <a:gd name="T12" fmla="*/ 54 w 230"/>
                <a:gd name="T13" fmla="*/ 273 h 273"/>
                <a:gd name="T14" fmla="*/ 43 w 230"/>
                <a:gd name="T15" fmla="*/ 244 h 273"/>
                <a:gd name="T16" fmla="*/ 31 w 230"/>
                <a:gd name="T17" fmla="*/ 221 h 273"/>
                <a:gd name="T18" fmla="*/ 34 w 230"/>
                <a:gd name="T19" fmla="*/ 201 h 273"/>
                <a:gd name="T20" fmla="*/ 24 w 230"/>
                <a:gd name="T21" fmla="*/ 192 h 273"/>
                <a:gd name="T22" fmla="*/ 20 w 230"/>
                <a:gd name="T23" fmla="*/ 177 h 273"/>
                <a:gd name="T24" fmla="*/ 10 w 230"/>
                <a:gd name="T25" fmla="*/ 163 h 273"/>
                <a:gd name="T26" fmla="*/ 19 w 230"/>
                <a:gd name="T27" fmla="*/ 140 h 273"/>
                <a:gd name="T28" fmla="*/ 10 w 230"/>
                <a:gd name="T29" fmla="*/ 123 h 273"/>
                <a:gd name="T30" fmla="*/ 13 w 230"/>
                <a:gd name="T31" fmla="*/ 116 h 273"/>
                <a:gd name="T32" fmla="*/ 10 w 230"/>
                <a:gd name="T33" fmla="*/ 108 h 273"/>
                <a:gd name="T34" fmla="*/ 16 w 230"/>
                <a:gd name="T35" fmla="*/ 98 h 273"/>
                <a:gd name="T36" fmla="*/ 15 w 230"/>
                <a:gd name="T37" fmla="*/ 80 h 273"/>
                <a:gd name="T38" fmla="*/ 15 w 230"/>
                <a:gd name="T39" fmla="*/ 65 h 273"/>
                <a:gd name="T40" fmla="*/ 18 w 230"/>
                <a:gd name="T41" fmla="*/ 58 h 273"/>
                <a:gd name="T42" fmla="*/ 0 w 230"/>
                <a:gd name="T43" fmla="*/ 25 h 273"/>
                <a:gd name="T44" fmla="*/ 14 w 230"/>
                <a:gd name="T45" fmla="*/ 27 h 273"/>
                <a:gd name="T46" fmla="*/ 23 w 230"/>
                <a:gd name="T47" fmla="*/ 26 h 273"/>
                <a:gd name="T48" fmla="*/ 27 w 230"/>
                <a:gd name="T49" fmla="*/ 20 h 273"/>
                <a:gd name="T50" fmla="*/ 43 w 230"/>
                <a:gd name="T51" fmla="*/ 12 h 273"/>
                <a:gd name="T52" fmla="*/ 52 w 230"/>
                <a:gd name="T53" fmla="*/ 4 h 273"/>
                <a:gd name="T54" fmla="*/ 76 w 230"/>
                <a:gd name="T55" fmla="*/ 0 h 273"/>
                <a:gd name="T56" fmla="*/ 74 w 230"/>
                <a:gd name="T57" fmla="*/ 16 h 273"/>
                <a:gd name="T58" fmla="*/ 77 w 230"/>
                <a:gd name="T59" fmla="*/ 24 h 273"/>
                <a:gd name="T60" fmla="*/ 76 w 230"/>
                <a:gd name="T61" fmla="*/ 38 h 273"/>
                <a:gd name="T62" fmla="*/ 97 w 230"/>
                <a:gd name="T63" fmla="*/ 56 h 273"/>
                <a:gd name="T64" fmla="*/ 118 w 230"/>
                <a:gd name="T65" fmla="*/ 60 h 273"/>
                <a:gd name="T66" fmla="*/ 126 w 230"/>
                <a:gd name="T67" fmla="*/ 68 h 273"/>
                <a:gd name="T68" fmla="*/ 138 w 230"/>
                <a:gd name="T69" fmla="*/ 72 h 273"/>
                <a:gd name="T70" fmla="*/ 146 w 230"/>
                <a:gd name="T71" fmla="*/ 78 h 273"/>
                <a:gd name="T72" fmla="*/ 158 w 230"/>
                <a:gd name="T73" fmla="*/ 77 h 273"/>
                <a:gd name="T74" fmla="*/ 169 w 230"/>
                <a:gd name="T75" fmla="*/ 84 h 273"/>
                <a:gd name="T76" fmla="*/ 170 w 230"/>
                <a:gd name="T77" fmla="*/ 96 h 273"/>
                <a:gd name="T78" fmla="*/ 174 w 230"/>
                <a:gd name="T79" fmla="*/ 102 h 273"/>
                <a:gd name="T80" fmla="*/ 175 w 230"/>
                <a:gd name="T81" fmla="*/ 111 h 273"/>
                <a:gd name="T82" fmla="*/ 170 w 230"/>
                <a:gd name="T83" fmla="*/ 111 h 273"/>
                <a:gd name="T84" fmla="*/ 179 w 230"/>
                <a:gd name="T85" fmla="*/ 135 h 273"/>
                <a:gd name="T86" fmla="*/ 213 w 230"/>
                <a:gd name="T87" fmla="*/ 136 h 273"/>
                <a:gd name="T88" fmla="*/ 212 w 230"/>
                <a:gd name="T89" fmla="*/ 148 h 273"/>
                <a:gd name="T90" fmla="*/ 214 w 230"/>
                <a:gd name="T91" fmla="*/ 156 h 273"/>
                <a:gd name="T92" fmla="*/ 225 w 230"/>
                <a:gd name="T93" fmla="*/ 162 h 273"/>
                <a:gd name="T94" fmla="*/ 230 w 230"/>
                <a:gd name="T95" fmla="*/ 175 h 273"/>
                <a:gd name="T96" fmla="*/ 228 w 230"/>
                <a:gd name="T97" fmla="*/ 191 h 273"/>
                <a:gd name="T98" fmla="*/ 224 w 230"/>
                <a:gd name="T99" fmla="*/ 201 h 273"/>
                <a:gd name="T100" fmla="*/ 227 w 230"/>
                <a:gd name="T101" fmla="*/ 212 h 273"/>
                <a:gd name="T102" fmla="*/ 222 w 230"/>
                <a:gd name="T103" fmla="*/ 217 h 273"/>
                <a:gd name="T104" fmla="*/ 221 w 230"/>
                <a:gd name="T105" fmla="*/ 210 h 273"/>
                <a:gd name="T106" fmla="*/ 203 w 230"/>
                <a:gd name="T107" fmla="*/ 200 h 273"/>
                <a:gd name="T108" fmla="*/ 186 w 230"/>
                <a:gd name="T109" fmla="*/ 199 h 273"/>
                <a:gd name="T110" fmla="*/ 155 w 230"/>
                <a:gd name="T111" fmla="*/ 205 h 273"/>
                <a:gd name="T112" fmla="*/ 148 w 230"/>
                <a:gd name="T113" fmla="*/ 224 h 273"/>
                <a:gd name="T114" fmla="*/ 149 w 230"/>
                <a:gd name="T115" fmla="*/ 235 h 273"/>
                <a:gd name="T116" fmla="*/ 145 w 230"/>
                <a:gd name="T117" fmla="*/ 260 h 273"/>
                <a:gd name="T118" fmla="*/ 141 w 230"/>
                <a:gd name="T119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73">
                  <a:moveTo>
                    <a:pt x="141" y="255"/>
                  </a:moveTo>
                  <a:lnTo>
                    <a:pt x="121" y="254"/>
                  </a:lnTo>
                  <a:lnTo>
                    <a:pt x="116" y="271"/>
                  </a:lnTo>
                  <a:lnTo>
                    <a:pt x="104" y="256"/>
                  </a:lnTo>
                  <a:lnTo>
                    <a:pt x="79" y="251"/>
                  </a:lnTo>
                  <a:lnTo>
                    <a:pt x="67" y="270"/>
                  </a:lnTo>
                  <a:lnTo>
                    <a:pt x="54" y="273"/>
                  </a:lnTo>
                  <a:lnTo>
                    <a:pt x="43" y="244"/>
                  </a:lnTo>
                  <a:lnTo>
                    <a:pt x="31" y="221"/>
                  </a:lnTo>
                  <a:lnTo>
                    <a:pt x="34" y="201"/>
                  </a:lnTo>
                  <a:lnTo>
                    <a:pt x="24" y="192"/>
                  </a:lnTo>
                  <a:lnTo>
                    <a:pt x="20" y="177"/>
                  </a:lnTo>
                  <a:lnTo>
                    <a:pt x="10" y="163"/>
                  </a:lnTo>
                  <a:lnTo>
                    <a:pt x="19" y="140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0" y="108"/>
                  </a:lnTo>
                  <a:lnTo>
                    <a:pt x="16" y="98"/>
                  </a:lnTo>
                  <a:lnTo>
                    <a:pt x="15" y="80"/>
                  </a:lnTo>
                  <a:lnTo>
                    <a:pt x="15" y="65"/>
                  </a:lnTo>
                  <a:lnTo>
                    <a:pt x="18" y="5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27" y="20"/>
                  </a:lnTo>
                  <a:lnTo>
                    <a:pt x="43" y="12"/>
                  </a:lnTo>
                  <a:lnTo>
                    <a:pt x="52" y="4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7" y="24"/>
                  </a:lnTo>
                  <a:lnTo>
                    <a:pt x="76" y="38"/>
                  </a:lnTo>
                  <a:lnTo>
                    <a:pt x="97" y="56"/>
                  </a:lnTo>
                  <a:lnTo>
                    <a:pt x="118" y="60"/>
                  </a:lnTo>
                  <a:lnTo>
                    <a:pt x="126" y="68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8" y="77"/>
                  </a:lnTo>
                  <a:lnTo>
                    <a:pt x="169" y="84"/>
                  </a:lnTo>
                  <a:lnTo>
                    <a:pt x="170" y="96"/>
                  </a:lnTo>
                  <a:lnTo>
                    <a:pt x="174" y="102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79" y="135"/>
                  </a:lnTo>
                  <a:lnTo>
                    <a:pt x="213" y="136"/>
                  </a:lnTo>
                  <a:lnTo>
                    <a:pt x="212" y="148"/>
                  </a:lnTo>
                  <a:lnTo>
                    <a:pt x="214" y="156"/>
                  </a:lnTo>
                  <a:lnTo>
                    <a:pt x="225" y="162"/>
                  </a:lnTo>
                  <a:lnTo>
                    <a:pt x="230" y="175"/>
                  </a:lnTo>
                  <a:lnTo>
                    <a:pt x="228" y="191"/>
                  </a:lnTo>
                  <a:lnTo>
                    <a:pt x="224" y="201"/>
                  </a:lnTo>
                  <a:lnTo>
                    <a:pt x="227" y="212"/>
                  </a:lnTo>
                  <a:lnTo>
                    <a:pt x="222" y="217"/>
                  </a:lnTo>
                  <a:lnTo>
                    <a:pt x="221" y="210"/>
                  </a:lnTo>
                  <a:lnTo>
                    <a:pt x="203" y="200"/>
                  </a:lnTo>
                  <a:lnTo>
                    <a:pt x="186" y="199"/>
                  </a:lnTo>
                  <a:lnTo>
                    <a:pt x="155" y="205"/>
                  </a:lnTo>
                  <a:lnTo>
                    <a:pt x="148" y="224"/>
                  </a:lnTo>
                  <a:lnTo>
                    <a:pt x="149" y="235"/>
                  </a:lnTo>
                  <a:lnTo>
                    <a:pt x="145" y="260"/>
                  </a:lnTo>
                  <a:lnTo>
                    <a:pt x="141" y="25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8FD6A06-B053-2127-7AFE-328FB741F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3735388"/>
              <a:ext cx="1143000" cy="1287463"/>
            </a:xfrm>
            <a:custGeom>
              <a:avLst/>
              <a:gdLst>
                <a:gd name="T0" fmla="*/ 390 w 720"/>
                <a:gd name="T1" fmla="*/ 680 h 811"/>
                <a:gd name="T2" fmla="*/ 383 w 720"/>
                <a:gd name="T3" fmla="*/ 644 h 811"/>
                <a:gd name="T4" fmla="*/ 378 w 720"/>
                <a:gd name="T5" fmla="*/ 605 h 811"/>
                <a:gd name="T6" fmla="*/ 358 w 720"/>
                <a:gd name="T7" fmla="*/ 580 h 811"/>
                <a:gd name="T8" fmla="*/ 315 w 720"/>
                <a:gd name="T9" fmla="*/ 568 h 811"/>
                <a:gd name="T10" fmla="*/ 309 w 720"/>
                <a:gd name="T11" fmla="*/ 513 h 811"/>
                <a:gd name="T12" fmla="*/ 299 w 720"/>
                <a:gd name="T13" fmla="*/ 468 h 811"/>
                <a:gd name="T14" fmla="*/ 255 w 720"/>
                <a:gd name="T15" fmla="*/ 423 h 811"/>
                <a:gd name="T16" fmla="*/ 254 w 720"/>
                <a:gd name="T17" fmla="*/ 396 h 811"/>
                <a:gd name="T18" fmla="*/ 211 w 720"/>
                <a:gd name="T19" fmla="*/ 380 h 811"/>
                <a:gd name="T20" fmla="*/ 162 w 720"/>
                <a:gd name="T21" fmla="*/ 336 h 811"/>
                <a:gd name="T22" fmla="*/ 128 w 720"/>
                <a:gd name="T23" fmla="*/ 324 h 811"/>
                <a:gd name="T24" fmla="*/ 85 w 720"/>
                <a:gd name="T25" fmla="*/ 337 h 811"/>
                <a:gd name="T26" fmla="*/ 52 w 720"/>
                <a:gd name="T27" fmla="*/ 319 h 811"/>
                <a:gd name="T28" fmla="*/ 19 w 720"/>
                <a:gd name="T29" fmla="*/ 297 h 811"/>
                <a:gd name="T30" fmla="*/ 4 w 720"/>
                <a:gd name="T31" fmla="*/ 253 h 811"/>
                <a:gd name="T32" fmla="*/ 19 w 720"/>
                <a:gd name="T33" fmla="*/ 219 h 811"/>
                <a:gd name="T34" fmla="*/ 73 w 720"/>
                <a:gd name="T35" fmla="*/ 199 h 811"/>
                <a:gd name="T36" fmla="*/ 70 w 720"/>
                <a:gd name="T37" fmla="*/ 113 h 811"/>
                <a:gd name="T38" fmla="*/ 85 w 720"/>
                <a:gd name="T39" fmla="*/ 89 h 811"/>
                <a:gd name="T40" fmla="*/ 116 w 720"/>
                <a:gd name="T41" fmla="*/ 67 h 811"/>
                <a:gd name="T42" fmla="*/ 138 w 720"/>
                <a:gd name="T43" fmla="*/ 94 h 811"/>
                <a:gd name="T44" fmla="*/ 177 w 720"/>
                <a:gd name="T45" fmla="*/ 78 h 811"/>
                <a:gd name="T46" fmla="*/ 176 w 720"/>
                <a:gd name="T47" fmla="*/ 58 h 811"/>
                <a:gd name="T48" fmla="*/ 170 w 720"/>
                <a:gd name="T49" fmla="*/ 23 h 811"/>
                <a:gd name="T50" fmla="*/ 216 w 720"/>
                <a:gd name="T51" fmla="*/ 23 h 811"/>
                <a:gd name="T52" fmla="*/ 251 w 720"/>
                <a:gd name="T53" fmla="*/ 0 h 811"/>
                <a:gd name="T54" fmla="*/ 263 w 720"/>
                <a:gd name="T55" fmla="*/ 27 h 811"/>
                <a:gd name="T56" fmla="*/ 261 w 720"/>
                <a:gd name="T57" fmla="*/ 72 h 811"/>
                <a:gd name="T58" fmla="*/ 289 w 720"/>
                <a:gd name="T59" fmla="*/ 78 h 811"/>
                <a:gd name="T60" fmla="*/ 318 w 720"/>
                <a:gd name="T61" fmla="*/ 70 h 811"/>
                <a:gd name="T62" fmla="*/ 328 w 720"/>
                <a:gd name="T63" fmla="*/ 57 h 811"/>
                <a:gd name="T64" fmla="*/ 363 w 720"/>
                <a:gd name="T65" fmla="*/ 66 h 811"/>
                <a:gd name="T66" fmla="*/ 384 w 720"/>
                <a:gd name="T67" fmla="*/ 65 h 811"/>
                <a:gd name="T68" fmla="*/ 414 w 720"/>
                <a:gd name="T69" fmla="*/ 22 h 811"/>
                <a:gd name="T70" fmla="*/ 439 w 720"/>
                <a:gd name="T71" fmla="*/ 88 h 811"/>
                <a:gd name="T72" fmla="*/ 464 w 720"/>
                <a:gd name="T73" fmla="*/ 135 h 811"/>
                <a:gd name="T74" fmla="*/ 540 w 720"/>
                <a:gd name="T75" fmla="*/ 154 h 811"/>
                <a:gd name="T76" fmla="*/ 622 w 720"/>
                <a:gd name="T77" fmla="*/ 169 h 811"/>
                <a:gd name="T78" fmla="*/ 703 w 720"/>
                <a:gd name="T79" fmla="*/ 216 h 811"/>
                <a:gd name="T80" fmla="*/ 713 w 720"/>
                <a:gd name="T81" fmla="*/ 296 h 811"/>
                <a:gd name="T82" fmla="*/ 656 w 720"/>
                <a:gd name="T83" fmla="*/ 380 h 811"/>
                <a:gd name="T84" fmla="*/ 646 w 720"/>
                <a:gd name="T85" fmla="*/ 467 h 811"/>
                <a:gd name="T86" fmla="*/ 622 w 720"/>
                <a:gd name="T87" fmla="*/ 544 h 811"/>
                <a:gd name="T88" fmla="*/ 584 w 720"/>
                <a:gd name="T89" fmla="*/ 587 h 811"/>
                <a:gd name="T90" fmla="*/ 505 w 720"/>
                <a:gd name="T91" fmla="*/ 626 h 811"/>
                <a:gd name="T92" fmla="*/ 495 w 720"/>
                <a:gd name="T93" fmla="*/ 695 h 811"/>
                <a:gd name="T94" fmla="*/ 453 w 720"/>
                <a:gd name="T95" fmla="*/ 770 h 811"/>
                <a:gd name="T96" fmla="*/ 422 w 720"/>
                <a:gd name="T97" fmla="*/ 799 h 811"/>
                <a:gd name="T98" fmla="*/ 380 w 720"/>
                <a:gd name="T99" fmla="*/ 75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0" h="811">
                  <a:moveTo>
                    <a:pt x="342" y="737"/>
                  </a:moveTo>
                  <a:lnTo>
                    <a:pt x="362" y="709"/>
                  </a:lnTo>
                  <a:lnTo>
                    <a:pt x="379" y="689"/>
                  </a:lnTo>
                  <a:lnTo>
                    <a:pt x="390" y="680"/>
                  </a:lnTo>
                  <a:lnTo>
                    <a:pt x="403" y="669"/>
                  </a:lnTo>
                  <a:lnTo>
                    <a:pt x="401" y="652"/>
                  </a:lnTo>
                  <a:lnTo>
                    <a:pt x="391" y="640"/>
                  </a:lnTo>
                  <a:lnTo>
                    <a:pt x="383" y="644"/>
                  </a:lnTo>
                  <a:lnTo>
                    <a:pt x="385" y="632"/>
                  </a:lnTo>
                  <a:lnTo>
                    <a:pt x="386" y="620"/>
                  </a:lnTo>
                  <a:lnTo>
                    <a:pt x="385" y="608"/>
                  </a:lnTo>
                  <a:lnTo>
                    <a:pt x="378" y="605"/>
                  </a:lnTo>
                  <a:lnTo>
                    <a:pt x="371" y="608"/>
                  </a:lnTo>
                  <a:lnTo>
                    <a:pt x="365" y="607"/>
                  </a:lnTo>
                  <a:lnTo>
                    <a:pt x="362" y="599"/>
                  </a:lnTo>
                  <a:lnTo>
                    <a:pt x="358" y="580"/>
                  </a:lnTo>
                  <a:lnTo>
                    <a:pt x="354" y="574"/>
                  </a:lnTo>
                  <a:lnTo>
                    <a:pt x="341" y="568"/>
                  </a:lnTo>
                  <a:lnTo>
                    <a:pt x="334" y="572"/>
                  </a:lnTo>
                  <a:lnTo>
                    <a:pt x="315" y="568"/>
                  </a:lnTo>
                  <a:lnTo>
                    <a:pt x="313" y="540"/>
                  </a:lnTo>
                  <a:lnTo>
                    <a:pt x="307" y="529"/>
                  </a:lnTo>
                  <a:lnTo>
                    <a:pt x="312" y="524"/>
                  </a:lnTo>
                  <a:lnTo>
                    <a:pt x="309" y="513"/>
                  </a:lnTo>
                  <a:lnTo>
                    <a:pt x="313" y="503"/>
                  </a:lnTo>
                  <a:lnTo>
                    <a:pt x="315" y="487"/>
                  </a:lnTo>
                  <a:lnTo>
                    <a:pt x="310" y="474"/>
                  </a:lnTo>
                  <a:lnTo>
                    <a:pt x="299" y="468"/>
                  </a:lnTo>
                  <a:lnTo>
                    <a:pt x="297" y="460"/>
                  </a:lnTo>
                  <a:lnTo>
                    <a:pt x="298" y="448"/>
                  </a:lnTo>
                  <a:lnTo>
                    <a:pt x="264" y="447"/>
                  </a:lnTo>
                  <a:lnTo>
                    <a:pt x="255" y="423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55" y="408"/>
                  </a:lnTo>
                  <a:lnTo>
                    <a:pt x="254" y="396"/>
                  </a:lnTo>
                  <a:lnTo>
                    <a:pt x="243" y="389"/>
                  </a:lnTo>
                  <a:lnTo>
                    <a:pt x="231" y="390"/>
                  </a:lnTo>
                  <a:lnTo>
                    <a:pt x="223" y="384"/>
                  </a:lnTo>
                  <a:lnTo>
                    <a:pt x="211" y="380"/>
                  </a:lnTo>
                  <a:lnTo>
                    <a:pt x="203" y="372"/>
                  </a:lnTo>
                  <a:lnTo>
                    <a:pt x="182" y="368"/>
                  </a:lnTo>
                  <a:lnTo>
                    <a:pt x="161" y="350"/>
                  </a:lnTo>
                  <a:lnTo>
                    <a:pt x="162" y="336"/>
                  </a:lnTo>
                  <a:lnTo>
                    <a:pt x="159" y="328"/>
                  </a:lnTo>
                  <a:lnTo>
                    <a:pt x="161" y="312"/>
                  </a:lnTo>
                  <a:lnTo>
                    <a:pt x="137" y="316"/>
                  </a:lnTo>
                  <a:lnTo>
                    <a:pt x="128" y="324"/>
                  </a:lnTo>
                  <a:lnTo>
                    <a:pt x="112" y="332"/>
                  </a:lnTo>
                  <a:lnTo>
                    <a:pt x="108" y="338"/>
                  </a:lnTo>
                  <a:lnTo>
                    <a:pt x="99" y="339"/>
                  </a:lnTo>
                  <a:lnTo>
                    <a:pt x="85" y="337"/>
                  </a:lnTo>
                  <a:lnTo>
                    <a:pt x="75" y="341"/>
                  </a:lnTo>
                  <a:lnTo>
                    <a:pt x="67" y="338"/>
                  </a:lnTo>
                  <a:lnTo>
                    <a:pt x="66" y="307"/>
                  </a:lnTo>
                  <a:lnTo>
                    <a:pt x="52" y="319"/>
                  </a:lnTo>
                  <a:lnTo>
                    <a:pt x="36" y="318"/>
                  </a:lnTo>
                  <a:lnTo>
                    <a:pt x="28" y="307"/>
                  </a:lnTo>
                  <a:lnTo>
                    <a:pt x="16" y="306"/>
                  </a:lnTo>
                  <a:lnTo>
                    <a:pt x="19" y="297"/>
                  </a:lnTo>
                  <a:lnTo>
                    <a:pt x="9" y="284"/>
                  </a:lnTo>
                  <a:lnTo>
                    <a:pt x="0" y="266"/>
                  </a:lnTo>
                  <a:lnTo>
                    <a:pt x="5" y="262"/>
                  </a:lnTo>
                  <a:lnTo>
                    <a:pt x="4" y="253"/>
                  </a:lnTo>
                  <a:lnTo>
                    <a:pt x="15" y="247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19" y="219"/>
                  </a:lnTo>
                  <a:lnTo>
                    <a:pt x="39" y="205"/>
                  </a:lnTo>
                  <a:lnTo>
                    <a:pt x="54" y="201"/>
                  </a:lnTo>
                  <a:lnTo>
                    <a:pt x="56" y="198"/>
                  </a:lnTo>
                  <a:lnTo>
                    <a:pt x="73" y="199"/>
                  </a:lnTo>
                  <a:lnTo>
                    <a:pt x="80" y="142"/>
                  </a:lnTo>
                  <a:lnTo>
                    <a:pt x="81" y="133"/>
                  </a:lnTo>
                  <a:lnTo>
                    <a:pt x="78" y="121"/>
                  </a:lnTo>
                  <a:lnTo>
                    <a:pt x="70" y="113"/>
                  </a:lnTo>
                  <a:lnTo>
                    <a:pt x="70" y="98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5" y="89"/>
                  </a:lnTo>
                  <a:lnTo>
                    <a:pt x="74" y="87"/>
                  </a:lnTo>
                  <a:lnTo>
                    <a:pt x="74" y="74"/>
                  </a:lnTo>
                  <a:lnTo>
                    <a:pt x="109" y="74"/>
                  </a:lnTo>
                  <a:lnTo>
                    <a:pt x="116" y="67"/>
                  </a:lnTo>
                  <a:lnTo>
                    <a:pt x="121" y="74"/>
                  </a:lnTo>
                  <a:lnTo>
                    <a:pt x="124" y="86"/>
                  </a:lnTo>
                  <a:lnTo>
                    <a:pt x="128" y="83"/>
                  </a:lnTo>
                  <a:lnTo>
                    <a:pt x="138" y="94"/>
                  </a:lnTo>
                  <a:lnTo>
                    <a:pt x="152" y="93"/>
                  </a:lnTo>
                  <a:lnTo>
                    <a:pt x="156" y="87"/>
                  </a:lnTo>
                  <a:lnTo>
                    <a:pt x="169" y="82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92" y="64"/>
                  </a:lnTo>
                  <a:lnTo>
                    <a:pt x="191" y="59"/>
                  </a:lnTo>
                  <a:lnTo>
                    <a:pt x="176" y="58"/>
                  </a:lnTo>
                  <a:lnTo>
                    <a:pt x="173" y="44"/>
                  </a:lnTo>
                  <a:lnTo>
                    <a:pt x="174" y="30"/>
                  </a:lnTo>
                  <a:lnTo>
                    <a:pt x="166" y="25"/>
                  </a:lnTo>
                  <a:lnTo>
                    <a:pt x="170" y="23"/>
                  </a:lnTo>
                  <a:lnTo>
                    <a:pt x="183" y="26"/>
                  </a:lnTo>
                  <a:lnTo>
                    <a:pt x="198" y="31"/>
                  </a:lnTo>
                  <a:lnTo>
                    <a:pt x="203" y="26"/>
                  </a:lnTo>
                  <a:lnTo>
                    <a:pt x="216" y="23"/>
                  </a:lnTo>
                  <a:lnTo>
                    <a:pt x="237" y="15"/>
                  </a:lnTo>
                  <a:lnTo>
                    <a:pt x="244" y="7"/>
                  </a:lnTo>
                  <a:lnTo>
                    <a:pt x="242" y="1"/>
                  </a:lnTo>
                  <a:lnTo>
                    <a:pt x="251" y="0"/>
                  </a:lnTo>
                  <a:lnTo>
                    <a:pt x="255" y="5"/>
                  </a:lnTo>
                  <a:lnTo>
                    <a:pt x="253" y="14"/>
                  </a:lnTo>
                  <a:lnTo>
                    <a:pt x="259" y="18"/>
                  </a:lnTo>
                  <a:lnTo>
                    <a:pt x="263" y="27"/>
                  </a:lnTo>
                  <a:lnTo>
                    <a:pt x="258" y="34"/>
                  </a:lnTo>
                  <a:lnTo>
                    <a:pt x="255" y="52"/>
                  </a:lnTo>
                  <a:lnTo>
                    <a:pt x="259" y="63"/>
                  </a:lnTo>
                  <a:lnTo>
                    <a:pt x="261" y="72"/>
                  </a:lnTo>
                  <a:lnTo>
                    <a:pt x="272" y="82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89" y="78"/>
                  </a:lnTo>
                  <a:lnTo>
                    <a:pt x="297" y="74"/>
                  </a:lnTo>
                  <a:lnTo>
                    <a:pt x="303" y="69"/>
                  </a:lnTo>
                  <a:lnTo>
                    <a:pt x="313" y="71"/>
                  </a:lnTo>
                  <a:lnTo>
                    <a:pt x="318" y="70"/>
                  </a:lnTo>
                  <a:lnTo>
                    <a:pt x="328" y="72"/>
                  </a:lnTo>
                  <a:lnTo>
                    <a:pt x="329" y="67"/>
                  </a:lnTo>
                  <a:lnTo>
                    <a:pt x="326" y="63"/>
                  </a:lnTo>
                  <a:lnTo>
                    <a:pt x="328" y="57"/>
                  </a:lnTo>
                  <a:lnTo>
                    <a:pt x="336" y="59"/>
                  </a:lnTo>
                  <a:lnTo>
                    <a:pt x="344" y="57"/>
                  </a:lnTo>
                  <a:lnTo>
                    <a:pt x="355" y="61"/>
                  </a:lnTo>
                  <a:lnTo>
                    <a:pt x="363" y="66"/>
                  </a:lnTo>
                  <a:lnTo>
                    <a:pt x="368" y="60"/>
                  </a:lnTo>
                  <a:lnTo>
                    <a:pt x="373" y="61"/>
                  </a:lnTo>
                  <a:lnTo>
                    <a:pt x="375" y="67"/>
                  </a:lnTo>
                  <a:lnTo>
                    <a:pt x="384" y="65"/>
                  </a:lnTo>
                  <a:lnTo>
                    <a:pt x="391" y="57"/>
                  </a:lnTo>
                  <a:lnTo>
                    <a:pt x="397" y="42"/>
                  </a:lnTo>
                  <a:lnTo>
                    <a:pt x="408" y="23"/>
                  </a:lnTo>
                  <a:lnTo>
                    <a:pt x="414" y="22"/>
                  </a:lnTo>
                  <a:lnTo>
                    <a:pt x="419" y="34"/>
                  </a:lnTo>
                  <a:lnTo>
                    <a:pt x="429" y="70"/>
                  </a:lnTo>
                  <a:lnTo>
                    <a:pt x="438" y="73"/>
                  </a:lnTo>
                  <a:lnTo>
                    <a:pt x="439" y="88"/>
                  </a:lnTo>
                  <a:lnTo>
                    <a:pt x="425" y="105"/>
                  </a:lnTo>
                  <a:lnTo>
                    <a:pt x="430" y="111"/>
                  </a:lnTo>
                  <a:lnTo>
                    <a:pt x="463" y="114"/>
                  </a:lnTo>
                  <a:lnTo>
                    <a:pt x="464" y="135"/>
                  </a:lnTo>
                  <a:lnTo>
                    <a:pt x="478" y="121"/>
                  </a:lnTo>
                  <a:lnTo>
                    <a:pt x="501" y="129"/>
                  </a:lnTo>
                  <a:lnTo>
                    <a:pt x="531" y="142"/>
                  </a:lnTo>
                  <a:lnTo>
                    <a:pt x="540" y="154"/>
                  </a:lnTo>
                  <a:lnTo>
                    <a:pt x="537" y="165"/>
                  </a:lnTo>
                  <a:lnTo>
                    <a:pt x="559" y="159"/>
                  </a:lnTo>
                  <a:lnTo>
                    <a:pt x="595" y="170"/>
                  </a:lnTo>
                  <a:lnTo>
                    <a:pt x="622" y="169"/>
                  </a:lnTo>
                  <a:lnTo>
                    <a:pt x="649" y="186"/>
                  </a:lnTo>
                  <a:lnTo>
                    <a:pt x="673" y="210"/>
                  </a:lnTo>
                  <a:lnTo>
                    <a:pt x="687" y="216"/>
                  </a:lnTo>
                  <a:lnTo>
                    <a:pt x="703" y="216"/>
                  </a:lnTo>
                  <a:lnTo>
                    <a:pt x="710" y="223"/>
                  </a:lnTo>
                  <a:lnTo>
                    <a:pt x="716" y="249"/>
                  </a:lnTo>
                  <a:lnTo>
                    <a:pt x="720" y="262"/>
                  </a:lnTo>
                  <a:lnTo>
                    <a:pt x="713" y="296"/>
                  </a:lnTo>
                  <a:lnTo>
                    <a:pt x="704" y="310"/>
                  </a:lnTo>
                  <a:lnTo>
                    <a:pt x="679" y="339"/>
                  </a:lnTo>
                  <a:lnTo>
                    <a:pt x="668" y="362"/>
                  </a:lnTo>
                  <a:lnTo>
                    <a:pt x="656" y="380"/>
                  </a:lnTo>
                  <a:lnTo>
                    <a:pt x="651" y="381"/>
                  </a:lnTo>
                  <a:lnTo>
                    <a:pt x="647" y="396"/>
                  </a:lnTo>
                  <a:lnTo>
                    <a:pt x="649" y="435"/>
                  </a:lnTo>
                  <a:lnTo>
                    <a:pt x="646" y="467"/>
                  </a:lnTo>
                  <a:lnTo>
                    <a:pt x="645" y="481"/>
                  </a:lnTo>
                  <a:lnTo>
                    <a:pt x="640" y="489"/>
                  </a:lnTo>
                  <a:lnTo>
                    <a:pt x="638" y="516"/>
                  </a:lnTo>
                  <a:lnTo>
                    <a:pt x="622" y="544"/>
                  </a:lnTo>
                  <a:lnTo>
                    <a:pt x="620" y="565"/>
                  </a:lnTo>
                  <a:lnTo>
                    <a:pt x="606" y="574"/>
                  </a:lnTo>
                  <a:lnTo>
                    <a:pt x="603" y="587"/>
                  </a:lnTo>
                  <a:lnTo>
                    <a:pt x="584" y="587"/>
                  </a:lnTo>
                  <a:lnTo>
                    <a:pt x="556" y="595"/>
                  </a:lnTo>
                  <a:lnTo>
                    <a:pt x="544" y="604"/>
                  </a:lnTo>
                  <a:lnTo>
                    <a:pt x="525" y="610"/>
                  </a:lnTo>
                  <a:lnTo>
                    <a:pt x="505" y="626"/>
                  </a:lnTo>
                  <a:lnTo>
                    <a:pt x="492" y="647"/>
                  </a:lnTo>
                  <a:lnTo>
                    <a:pt x="491" y="662"/>
                  </a:lnTo>
                  <a:lnTo>
                    <a:pt x="496" y="674"/>
                  </a:lnTo>
                  <a:lnTo>
                    <a:pt x="495" y="695"/>
                  </a:lnTo>
                  <a:lnTo>
                    <a:pt x="492" y="705"/>
                  </a:lnTo>
                  <a:lnTo>
                    <a:pt x="481" y="717"/>
                  </a:lnTo>
                  <a:lnTo>
                    <a:pt x="466" y="753"/>
                  </a:lnTo>
                  <a:lnTo>
                    <a:pt x="453" y="770"/>
                  </a:lnTo>
                  <a:lnTo>
                    <a:pt x="443" y="779"/>
                  </a:lnTo>
                  <a:lnTo>
                    <a:pt x="438" y="799"/>
                  </a:lnTo>
                  <a:lnTo>
                    <a:pt x="429" y="811"/>
                  </a:lnTo>
                  <a:lnTo>
                    <a:pt x="422" y="799"/>
                  </a:lnTo>
                  <a:lnTo>
                    <a:pt x="428" y="789"/>
                  </a:lnTo>
                  <a:lnTo>
                    <a:pt x="416" y="775"/>
                  </a:lnTo>
                  <a:lnTo>
                    <a:pt x="400" y="764"/>
                  </a:lnTo>
                  <a:lnTo>
                    <a:pt x="380" y="750"/>
                  </a:lnTo>
                  <a:lnTo>
                    <a:pt x="374" y="751"/>
                  </a:lnTo>
                  <a:lnTo>
                    <a:pt x="353" y="735"/>
                  </a:lnTo>
                  <a:lnTo>
                    <a:pt x="342" y="73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1B1A4F2C-0418-C6A2-D0C6-1EB431C72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2" y="3729038"/>
              <a:ext cx="34925" cy="47625"/>
            </a:xfrm>
            <a:custGeom>
              <a:avLst/>
              <a:gdLst>
                <a:gd name="T0" fmla="*/ 0 w 22"/>
                <a:gd name="T1" fmla="*/ 19 h 30"/>
                <a:gd name="T2" fmla="*/ 7 w 22"/>
                <a:gd name="T3" fmla="*/ 12 h 30"/>
                <a:gd name="T4" fmla="*/ 22 w 22"/>
                <a:gd name="T5" fmla="*/ 0 h 30"/>
                <a:gd name="T6" fmla="*/ 22 w 22"/>
                <a:gd name="T7" fmla="*/ 11 h 30"/>
                <a:gd name="T8" fmla="*/ 21 w 22"/>
                <a:gd name="T9" fmla="*/ 24 h 30"/>
                <a:gd name="T10" fmla="*/ 12 w 22"/>
                <a:gd name="T11" fmla="*/ 23 h 30"/>
                <a:gd name="T12" fmla="*/ 9 w 22"/>
                <a:gd name="T13" fmla="*/ 30 h 30"/>
                <a:gd name="T14" fmla="*/ 0 w 22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0" y="19"/>
                  </a:moveTo>
                  <a:lnTo>
                    <a:pt x="7" y="12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1" y="24"/>
                  </a:lnTo>
                  <a:lnTo>
                    <a:pt x="12" y="23"/>
                  </a:lnTo>
                  <a:lnTo>
                    <a:pt x="9" y="3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2AA74748-AA21-89BA-C078-1DC73D240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2" y="2976562"/>
              <a:ext cx="93663" cy="50800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04484548-EC56-BF13-38F2-987AFA689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4491038"/>
              <a:ext cx="274638" cy="303213"/>
            </a:xfrm>
            <a:custGeom>
              <a:avLst/>
              <a:gdLst>
                <a:gd name="T0" fmla="*/ 108 w 173"/>
                <a:gd name="T1" fmla="*/ 19 h 191"/>
                <a:gd name="T2" fmla="*/ 112 w 173"/>
                <a:gd name="T3" fmla="*/ 22 h 191"/>
                <a:gd name="T4" fmla="*/ 117 w 173"/>
                <a:gd name="T5" fmla="*/ 34 h 191"/>
                <a:gd name="T6" fmla="*/ 137 w 173"/>
                <a:gd name="T7" fmla="*/ 57 h 191"/>
                <a:gd name="T8" fmla="*/ 144 w 173"/>
                <a:gd name="T9" fmla="*/ 59 h 191"/>
                <a:gd name="T10" fmla="*/ 144 w 173"/>
                <a:gd name="T11" fmla="*/ 67 h 191"/>
                <a:gd name="T12" fmla="*/ 149 w 173"/>
                <a:gd name="T13" fmla="*/ 80 h 191"/>
                <a:gd name="T14" fmla="*/ 162 w 173"/>
                <a:gd name="T15" fmla="*/ 83 h 191"/>
                <a:gd name="T16" fmla="*/ 173 w 173"/>
                <a:gd name="T17" fmla="*/ 92 h 191"/>
                <a:gd name="T18" fmla="*/ 147 w 173"/>
                <a:gd name="T19" fmla="*/ 108 h 191"/>
                <a:gd name="T20" fmla="*/ 130 w 173"/>
                <a:gd name="T21" fmla="*/ 123 h 191"/>
                <a:gd name="T22" fmla="*/ 124 w 173"/>
                <a:gd name="T23" fmla="*/ 137 h 191"/>
                <a:gd name="T24" fmla="*/ 118 w 173"/>
                <a:gd name="T25" fmla="*/ 145 h 191"/>
                <a:gd name="T26" fmla="*/ 108 w 173"/>
                <a:gd name="T27" fmla="*/ 146 h 191"/>
                <a:gd name="T28" fmla="*/ 104 w 173"/>
                <a:gd name="T29" fmla="*/ 156 h 191"/>
                <a:gd name="T30" fmla="*/ 102 w 173"/>
                <a:gd name="T31" fmla="*/ 163 h 191"/>
                <a:gd name="T32" fmla="*/ 90 w 173"/>
                <a:gd name="T33" fmla="*/ 168 h 191"/>
                <a:gd name="T34" fmla="*/ 76 w 173"/>
                <a:gd name="T35" fmla="*/ 167 h 191"/>
                <a:gd name="T36" fmla="*/ 68 w 173"/>
                <a:gd name="T37" fmla="*/ 161 h 191"/>
                <a:gd name="T38" fmla="*/ 60 w 173"/>
                <a:gd name="T39" fmla="*/ 158 h 191"/>
                <a:gd name="T40" fmla="*/ 51 w 173"/>
                <a:gd name="T41" fmla="*/ 163 h 191"/>
                <a:gd name="T42" fmla="*/ 47 w 173"/>
                <a:gd name="T43" fmla="*/ 173 h 191"/>
                <a:gd name="T44" fmla="*/ 38 w 173"/>
                <a:gd name="T45" fmla="*/ 179 h 191"/>
                <a:gd name="T46" fmla="*/ 28 w 173"/>
                <a:gd name="T47" fmla="*/ 189 h 191"/>
                <a:gd name="T48" fmla="*/ 16 w 173"/>
                <a:gd name="T49" fmla="*/ 191 h 191"/>
                <a:gd name="T50" fmla="*/ 12 w 173"/>
                <a:gd name="T51" fmla="*/ 183 h 191"/>
                <a:gd name="T52" fmla="*/ 14 w 173"/>
                <a:gd name="T53" fmla="*/ 171 h 191"/>
                <a:gd name="T54" fmla="*/ 4 w 173"/>
                <a:gd name="T55" fmla="*/ 151 h 191"/>
                <a:gd name="T56" fmla="*/ 0 w 173"/>
                <a:gd name="T57" fmla="*/ 148 h 191"/>
                <a:gd name="T58" fmla="*/ 2 w 173"/>
                <a:gd name="T59" fmla="*/ 87 h 191"/>
                <a:gd name="T60" fmla="*/ 20 w 173"/>
                <a:gd name="T61" fmla="*/ 87 h 191"/>
                <a:gd name="T62" fmla="*/ 23 w 173"/>
                <a:gd name="T63" fmla="*/ 13 h 191"/>
                <a:gd name="T64" fmla="*/ 36 w 173"/>
                <a:gd name="T65" fmla="*/ 12 h 191"/>
                <a:gd name="T66" fmla="*/ 65 w 173"/>
                <a:gd name="T67" fmla="*/ 5 h 191"/>
                <a:gd name="T68" fmla="*/ 71 w 173"/>
                <a:gd name="T69" fmla="*/ 13 h 191"/>
                <a:gd name="T70" fmla="*/ 83 w 173"/>
                <a:gd name="T71" fmla="*/ 5 h 191"/>
                <a:gd name="T72" fmla="*/ 89 w 173"/>
                <a:gd name="T73" fmla="*/ 5 h 191"/>
                <a:gd name="T74" fmla="*/ 99 w 173"/>
                <a:gd name="T75" fmla="*/ 0 h 191"/>
                <a:gd name="T76" fmla="*/ 102 w 173"/>
                <a:gd name="T77" fmla="*/ 2 h 191"/>
                <a:gd name="T78" fmla="*/ 108 w 173"/>
                <a:gd name="T7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1">
                  <a:moveTo>
                    <a:pt x="108" y="19"/>
                  </a:moveTo>
                  <a:lnTo>
                    <a:pt x="112" y="22"/>
                  </a:lnTo>
                  <a:lnTo>
                    <a:pt x="117" y="34"/>
                  </a:lnTo>
                  <a:lnTo>
                    <a:pt x="137" y="57"/>
                  </a:lnTo>
                  <a:lnTo>
                    <a:pt x="144" y="59"/>
                  </a:lnTo>
                  <a:lnTo>
                    <a:pt x="144" y="67"/>
                  </a:lnTo>
                  <a:lnTo>
                    <a:pt x="149" y="80"/>
                  </a:lnTo>
                  <a:lnTo>
                    <a:pt x="162" y="83"/>
                  </a:lnTo>
                  <a:lnTo>
                    <a:pt x="173" y="92"/>
                  </a:lnTo>
                  <a:lnTo>
                    <a:pt x="147" y="108"/>
                  </a:lnTo>
                  <a:lnTo>
                    <a:pt x="130" y="123"/>
                  </a:lnTo>
                  <a:lnTo>
                    <a:pt x="124" y="137"/>
                  </a:lnTo>
                  <a:lnTo>
                    <a:pt x="118" y="145"/>
                  </a:lnTo>
                  <a:lnTo>
                    <a:pt x="108" y="146"/>
                  </a:lnTo>
                  <a:lnTo>
                    <a:pt x="104" y="156"/>
                  </a:lnTo>
                  <a:lnTo>
                    <a:pt x="102" y="163"/>
                  </a:lnTo>
                  <a:lnTo>
                    <a:pt x="90" y="168"/>
                  </a:lnTo>
                  <a:lnTo>
                    <a:pt x="76" y="167"/>
                  </a:lnTo>
                  <a:lnTo>
                    <a:pt x="68" y="161"/>
                  </a:lnTo>
                  <a:lnTo>
                    <a:pt x="60" y="158"/>
                  </a:lnTo>
                  <a:lnTo>
                    <a:pt x="51" y="163"/>
                  </a:lnTo>
                  <a:lnTo>
                    <a:pt x="47" y="173"/>
                  </a:lnTo>
                  <a:lnTo>
                    <a:pt x="38" y="179"/>
                  </a:lnTo>
                  <a:lnTo>
                    <a:pt x="28" y="18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14" y="171"/>
                  </a:lnTo>
                  <a:lnTo>
                    <a:pt x="4" y="151"/>
                  </a:lnTo>
                  <a:lnTo>
                    <a:pt x="0" y="148"/>
                  </a:lnTo>
                  <a:lnTo>
                    <a:pt x="2" y="87"/>
                  </a:lnTo>
                  <a:lnTo>
                    <a:pt x="20" y="87"/>
                  </a:lnTo>
                  <a:lnTo>
                    <a:pt x="23" y="13"/>
                  </a:lnTo>
                  <a:lnTo>
                    <a:pt x="36" y="12"/>
                  </a:lnTo>
                  <a:lnTo>
                    <a:pt x="65" y="5"/>
                  </a:lnTo>
                  <a:lnTo>
                    <a:pt x="71" y="13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8" y="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DA796A2-C2D0-C061-A463-E127A5EFC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3541713"/>
              <a:ext cx="376238" cy="292100"/>
            </a:xfrm>
            <a:custGeom>
              <a:avLst/>
              <a:gdLst>
                <a:gd name="T0" fmla="*/ 14 w 237"/>
                <a:gd name="T1" fmla="*/ 77 h 184"/>
                <a:gd name="T2" fmla="*/ 29 w 237"/>
                <a:gd name="T3" fmla="*/ 76 h 184"/>
                <a:gd name="T4" fmla="*/ 33 w 237"/>
                <a:gd name="T5" fmla="*/ 70 h 184"/>
                <a:gd name="T6" fmla="*/ 36 w 237"/>
                <a:gd name="T7" fmla="*/ 71 h 184"/>
                <a:gd name="T8" fmla="*/ 40 w 237"/>
                <a:gd name="T9" fmla="*/ 75 h 184"/>
                <a:gd name="T10" fmla="*/ 64 w 237"/>
                <a:gd name="T11" fmla="*/ 68 h 184"/>
                <a:gd name="T12" fmla="*/ 71 w 237"/>
                <a:gd name="T13" fmla="*/ 59 h 184"/>
                <a:gd name="T14" fmla="*/ 81 w 237"/>
                <a:gd name="T15" fmla="*/ 52 h 184"/>
                <a:gd name="T16" fmla="*/ 79 w 237"/>
                <a:gd name="T17" fmla="*/ 45 h 184"/>
                <a:gd name="T18" fmla="*/ 84 w 237"/>
                <a:gd name="T19" fmla="*/ 43 h 184"/>
                <a:gd name="T20" fmla="*/ 102 w 237"/>
                <a:gd name="T21" fmla="*/ 44 h 184"/>
                <a:gd name="T22" fmla="*/ 119 w 237"/>
                <a:gd name="T23" fmla="*/ 35 h 184"/>
                <a:gd name="T24" fmla="*/ 132 w 237"/>
                <a:gd name="T25" fmla="*/ 12 h 184"/>
                <a:gd name="T26" fmla="*/ 141 w 237"/>
                <a:gd name="T27" fmla="*/ 3 h 184"/>
                <a:gd name="T28" fmla="*/ 152 w 237"/>
                <a:gd name="T29" fmla="*/ 0 h 184"/>
                <a:gd name="T30" fmla="*/ 155 w 237"/>
                <a:gd name="T31" fmla="*/ 9 h 184"/>
                <a:gd name="T32" fmla="*/ 165 w 237"/>
                <a:gd name="T33" fmla="*/ 22 h 184"/>
                <a:gd name="T34" fmla="*/ 165 w 237"/>
                <a:gd name="T35" fmla="*/ 30 h 184"/>
                <a:gd name="T36" fmla="*/ 163 w 237"/>
                <a:gd name="T37" fmla="*/ 39 h 184"/>
                <a:gd name="T38" fmla="*/ 164 w 237"/>
                <a:gd name="T39" fmla="*/ 45 h 184"/>
                <a:gd name="T40" fmla="*/ 170 w 237"/>
                <a:gd name="T41" fmla="*/ 51 h 184"/>
                <a:gd name="T42" fmla="*/ 185 w 237"/>
                <a:gd name="T43" fmla="*/ 61 h 184"/>
                <a:gd name="T44" fmla="*/ 195 w 237"/>
                <a:gd name="T45" fmla="*/ 69 h 184"/>
                <a:gd name="T46" fmla="*/ 195 w 237"/>
                <a:gd name="T47" fmla="*/ 76 h 184"/>
                <a:gd name="T48" fmla="*/ 207 w 237"/>
                <a:gd name="T49" fmla="*/ 86 h 184"/>
                <a:gd name="T50" fmla="*/ 215 w 237"/>
                <a:gd name="T51" fmla="*/ 95 h 184"/>
                <a:gd name="T52" fmla="*/ 220 w 237"/>
                <a:gd name="T53" fmla="*/ 108 h 184"/>
                <a:gd name="T54" fmla="*/ 234 w 237"/>
                <a:gd name="T55" fmla="*/ 116 h 184"/>
                <a:gd name="T56" fmla="*/ 237 w 237"/>
                <a:gd name="T57" fmla="*/ 123 h 184"/>
                <a:gd name="T58" fmla="*/ 231 w 237"/>
                <a:gd name="T59" fmla="*/ 125 h 184"/>
                <a:gd name="T60" fmla="*/ 219 w 237"/>
                <a:gd name="T61" fmla="*/ 124 h 184"/>
                <a:gd name="T62" fmla="*/ 205 w 237"/>
                <a:gd name="T63" fmla="*/ 122 h 184"/>
                <a:gd name="T64" fmla="*/ 198 w 237"/>
                <a:gd name="T65" fmla="*/ 124 h 184"/>
                <a:gd name="T66" fmla="*/ 196 w 237"/>
                <a:gd name="T67" fmla="*/ 129 h 184"/>
                <a:gd name="T68" fmla="*/ 190 w 237"/>
                <a:gd name="T69" fmla="*/ 130 h 184"/>
                <a:gd name="T70" fmla="*/ 182 w 237"/>
                <a:gd name="T71" fmla="*/ 125 h 184"/>
                <a:gd name="T72" fmla="*/ 162 w 237"/>
                <a:gd name="T73" fmla="*/ 136 h 184"/>
                <a:gd name="T74" fmla="*/ 154 w 237"/>
                <a:gd name="T75" fmla="*/ 133 h 184"/>
                <a:gd name="T76" fmla="*/ 151 w 237"/>
                <a:gd name="T77" fmla="*/ 135 h 184"/>
                <a:gd name="T78" fmla="*/ 146 w 237"/>
                <a:gd name="T79" fmla="*/ 148 h 184"/>
                <a:gd name="T80" fmla="*/ 132 w 237"/>
                <a:gd name="T81" fmla="*/ 144 h 184"/>
                <a:gd name="T82" fmla="*/ 119 w 237"/>
                <a:gd name="T83" fmla="*/ 142 h 184"/>
                <a:gd name="T84" fmla="*/ 107 w 237"/>
                <a:gd name="T85" fmla="*/ 134 h 184"/>
                <a:gd name="T86" fmla="*/ 92 w 237"/>
                <a:gd name="T87" fmla="*/ 127 h 184"/>
                <a:gd name="T88" fmla="*/ 82 w 237"/>
                <a:gd name="T89" fmla="*/ 133 h 184"/>
                <a:gd name="T90" fmla="*/ 75 w 237"/>
                <a:gd name="T91" fmla="*/ 144 h 184"/>
                <a:gd name="T92" fmla="*/ 73 w 237"/>
                <a:gd name="T93" fmla="*/ 159 h 184"/>
                <a:gd name="T94" fmla="*/ 61 w 237"/>
                <a:gd name="T95" fmla="*/ 157 h 184"/>
                <a:gd name="T96" fmla="*/ 49 w 237"/>
                <a:gd name="T97" fmla="*/ 154 h 184"/>
                <a:gd name="T98" fmla="*/ 38 w 237"/>
                <a:gd name="T99" fmla="*/ 165 h 184"/>
                <a:gd name="T100" fmla="*/ 29 w 237"/>
                <a:gd name="T101" fmla="*/ 184 h 184"/>
                <a:gd name="T102" fmla="*/ 27 w 237"/>
                <a:gd name="T103" fmla="*/ 178 h 184"/>
                <a:gd name="T104" fmla="*/ 26 w 237"/>
                <a:gd name="T105" fmla="*/ 169 h 184"/>
                <a:gd name="T106" fmla="*/ 17 w 237"/>
                <a:gd name="T107" fmla="*/ 162 h 184"/>
                <a:gd name="T108" fmla="*/ 10 w 237"/>
                <a:gd name="T109" fmla="*/ 152 h 184"/>
                <a:gd name="T110" fmla="*/ 9 w 237"/>
                <a:gd name="T111" fmla="*/ 144 h 184"/>
                <a:gd name="T112" fmla="*/ 0 w 237"/>
                <a:gd name="T113" fmla="*/ 133 h 184"/>
                <a:gd name="T114" fmla="*/ 2 w 237"/>
                <a:gd name="T115" fmla="*/ 127 h 184"/>
                <a:gd name="T116" fmla="*/ 0 w 237"/>
                <a:gd name="T117" fmla="*/ 118 h 184"/>
                <a:gd name="T118" fmla="*/ 1 w 237"/>
                <a:gd name="T119" fmla="*/ 102 h 184"/>
                <a:gd name="T120" fmla="*/ 5 w 237"/>
                <a:gd name="T121" fmla="*/ 98 h 184"/>
                <a:gd name="T122" fmla="*/ 14 w 237"/>
                <a:gd name="T123" fmla="*/ 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4">
                  <a:moveTo>
                    <a:pt x="14" y="77"/>
                  </a:moveTo>
                  <a:lnTo>
                    <a:pt x="29" y="76"/>
                  </a:lnTo>
                  <a:lnTo>
                    <a:pt x="33" y="70"/>
                  </a:lnTo>
                  <a:lnTo>
                    <a:pt x="36" y="71"/>
                  </a:lnTo>
                  <a:lnTo>
                    <a:pt x="40" y="75"/>
                  </a:lnTo>
                  <a:lnTo>
                    <a:pt x="64" y="68"/>
                  </a:lnTo>
                  <a:lnTo>
                    <a:pt x="71" y="59"/>
                  </a:lnTo>
                  <a:lnTo>
                    <a:pt x="81" y="52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102" y="44"/>
                  </a:lnTo>
                  <a:lnTo>
                    <a:pt x="119" y="35"/>
                  </a:lnTo>
                  <a:lnTo>
                    <a:pt x="132" y="12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55" y="9"/>
                  </a:lnTo>
                  <a:lnTo>
                    <a:pt x="165" y="22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4" y="45"/>
                  </a:lnTo>
                  <a:lnTo>
                    <a:pt x="170" y="51"/>
                  </a:lnTo>
                  <a:lnTo>
                    <a:pt x="185" y="61"/>
                  </a:lnTo>
                  <a:lnTo>
                    <a:pt x="195" y="69"/>
                  </a:lnTo>
                  <a:lnTo>
                    <a:pt x="195" y="76"/>
                  </a:lnTo>
                  <a:lnTo>
                    <a:pt x="207" y="86"/>
                  </a:lnTo>
                  <a:lnTo>
                    <a:pt x="215" y="95"/>
                  </a:lnTo>
                  <a:lnTo>
                    <a:pt x="220" y="108"/>
                  </a:lnTo>
                  <a:lnTo>
                    <a:pt x="234" y="116"/>
                  </a:lnTo>
                  <a:lnTo>
                    <a:pt x="237" y="123"/>
                  </a:lnTo>
                  <a:lnTo>
                    <a:pt x="231" y="125"/>
                  </a:lnTo>
                  <a:lnTo>
                    <a:pt x="219" y="124"/>
                  </a:lnTo>
                  <a:lnTo>
                    <a:pt x="205" y="122"/>
                  </a:lnTo>
                  <a:lnTo>
                    <a:pt x="198" y="124"/>
                  </a:lnTo>
                  <a:lnTo>
                    <a:pt x="196" y="129"/>
                  </a:lnTo>
                  <a:lnTo>
                    <a:pt x="190" y="130"/>
                  </a:lnTo>
                  <a:lnTo>
                    <a:pt x="182" y="125"/>
                  </a:lnTo>
                  <a:lnTo>
                    <a:pt x="162" y="136"/>
                  </a:lnTo>
                  <a:lnTo>
                    <a:pt x="154" y="133"/>
                  </a:lnTo>
                  <a:lnTo>
                    <a:pt x="151" y="135"/>
                  </a:lnTo>
                  <a:lnTo>
                    <a:pt x="146" y="148"/>
                  </a:lnTo>
                  <a:lnTo>
                    <a:pt x="132" y="144"/>
                  </a:lnTo>
                  <a:lnTo>
                    <a:pt x="119" y="142"/>
                  </a:lnTo>
                  <a:lnTo>
                    <a:pt x="107" y="134"/>
                  </a:lnTo>
                  <a:lnTo>
                    <a:pt x="92" y="127"/>
                  </a:lnTo>
                  <a:lnTo>
                    <a:pt x="82" y="133"/>
                  </a:lnTo>
                  <a:lnTo>
                    <a:pt x="75" y="144"/>
                  </a:lnTo>
                  <a:lnTo>
                    <a:pt x="73" y="159"/>
                  </a:lnTo>
                  <a:lnTo>
                    <a:pt x="61" y="157"/>
                  </a:lnTo>
                  <a:lnTo>
                    <a:pt x="49" y="154"/>
                  </a:lnTo>
                  <a:lnTo>
                    <a:pt x="38" y="165"/>
                  </a:lnTo>
                  <a:lnTo>
                    <a:pt x="29" y="184"/>
                  </a:lnTo>
                  <a:lnTo>
                    <a:pt x="27" y="178"/>
                  </a:lnTo>
                  <a:lnTo>
                    <a:pt x="26" y="169"/>
                  </a:lnTo>
                  <a:lnTo>
                    <a:pt x="17" y="162"/>
                  </a:lnTo>
                  <a:lnTo>
                    <a:pt x="10" y="152"/>
                  </a:lnTo>
                  <a:lnTo>
                    <a:pt x="9" y="144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1" y="102"/>
                  </a:lnTo>
                  <a:lnTo>
                    <a:pt x="5" y="98"/>
                  </a:lnTo>
                  <a:lnTo>
                    <a:pt x="14" y="7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8F0F9C8-64B8-4CED-F33E-CB41E9DF6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2362200"/>
              <a:ext cx="58738" cy="34925"/>
            </a:xfrm>
            <a:custGeom>
              <a:avLst/>
              <a:gdLst>
                <a:gd name="T0" fmla="*/ 11 w 37"/>
                <a:gd name="T1" fmla="*/ 10 h 22"/>
                <a:gd name="T2" fmla="*/ 22 w 37"/>
                <a:gd name="T3" fmla="*/ 13 h 22"/>
                <a:gd name="T4" fmla="*/ 37 w 37"/>
                <a:gd name="T5" fmla="*/ 12 h 22"/>
                <a:gd name="T6" fmla="*/ 26 w 37"/>
                <a:gd name="T7" fmla="*/ 21 h 22"/>
                <a:gd name="T8" fmla="*/ 20 w 37"/>
                <a:gd name="T9" fmla="*/ 22 h 22"/>
                <a:gd name="T10" fmla="*/ 2 w 37"/>
                <a:gd name="T11" fmla="*/ 13 h 22"/>
                <a:gd name="T12" fmla="*/ 0 w 37"/>
                <a:gd name="T13" fmla="*/ 6 h 22"/>
                <a:gd name="T14" fmla="*/ 8 w 37"/>
                <a:gd name="T15" fmla="*/ 0 h 22"/>
                <a:gd name="T16" fmla="*/ 11 w 3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11" y="10"/>
                  </a:moveTo>
                  <a:lnTo>
                    <a:pt x="22" y="13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C9415C0-5FB9-AF8A-3482-FF1D2BBE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762" y="1347787"/>
              <a:ext cx="2208213" cy="1189038"/>
            </a:xfrm>
            <a:custGeom>
              <a:avLst/>
              <a:gdLst>
                <a:gd name="T0" fmla="*/ 5030 w 5699"/>
                <a:gd name="T1" fmla="*/ 189 h 3068"/>
                <a:gd name="T2" fmla="*/ 4486 w 5699"/>
                <a:gd name="T3" fmla="*/ 395 h 3068"/>
                <a:gd name="T4" fmla="*/ 4419 w 5699"/>
                <a:gd name="T5" fmla="*/ 225 h 3068"/>
                <a:gd name="T6" fmla="*/ 4392 w 5699"/>
                <a:gd name="T7" fmla="*/ 58 h 3068"/>
                <a:gd name="T8" fmla="*/ 5423 w 5699"/>
                <a:gd name="T9" fmla="*/ 7 h 3068"/>
                <a:gd name="T10" fmla="*/ 4022 w 5699"/>
                <a:gd name="T11" fmla="*/ 136 h 3068"/>
                <a:gd name="T12" fmla="*/ 3430 w 5699"/>
                <a:gd name="T13" fmla="*/ 261 h 3068"/>
                <a:gd name="T14" fmla="*/ 3861 w 5699"/>
                <a:gd name="T15" fmla="*/ 239 h 3068"/>
                <a:gd name="T16" fmla="*/ 3040 w 5699"/>
                <a:gd name="T17" fmla="*/ 281 h 3068"/>
                <a:gd name="T18" fmla="*/ 2702 w 5699"/>
                <a:gd name="T19" fmla="*/ 373 h 3068"/>
                <a:gd name="T20" fmla="*/ 3998 w 5699"/>
                <a:gd name="T21" fmla="*/ 378 h 3068"/>
                <a:gd name="T22" fmla="*/ 4259 w 5699"/>
                <a:gd name="T23" fmla="*/ 497 h 3068"/>
                <a:gd name="T24" fmla="*/ 3108 w 5699"/>
                <a:gd name="T25" fmla="*/ 415 h 3068"/>
                <a:gd name="T26" fmla="*/ 2781 w 5699"/>
                <a:gd name="T27" fmla="*/ 376 h 3068"/>
                <a:gd name="T28" fmla="*/ 3397 w 5699"/>
                <a:gd name="T29" fmla="*/ 466 h 3068"/>
                <a:gd name="T30" fmla="*/ 3741 w 5699"/>
                <a:gd name="T31" fmla="*/ 428 h 3068"/>
                <a:gd name="T32" fmla="*/ 2485 w 5699"/>
                <a:gd name="T33" fmla="*/ 522 h 3068"/>
                <a:gd name="T34" fmla="*/ 3658 w 5699"/>
                <a:gd name="T35" fmla="*/ 525 h 3068"/>
                <a:gd name="T36" fmla="*/ 3220 w 5699"/>
                <a:gd name="T37" fmla="*/ 713 h 3068"/>
                <a:gd name="T38" fmla="*/ 4363 w 5699"/>
                <a:gd name="T39" fmla="*/ 644 h 3068"/>
                <a:gd name="T40" fmla="*/ 4935 w 5699"/>
                <a:gd name="T41" fmla="*/ 1030 h 3068"/>
                <a:gd name="T42" fmla="*/ 4609 w 5699"/>
                <a:gd name="T43" fmla="*/ 1331 h 3068"/>
                <a:gd name="T44" fmla="*/ 3970 w 5699"/>
                <a:gd name="T45" fmla="*/ 1206 h 3068"/>
                <a:gd name="T46" fmla="*/ 4260 w 5699"/>
                <a:gd name="T47" fmla="*/ 820 h 3068"/>
                <a:gd name="T48" fmla="*/ 4081 w 5699"/>
                <a:gd name="T49" fmla="*/ 547 h 3068"/>
                <a:gd name="T50" fmla="*/ 3095 w 5699"/>
                <a:gd name="T51" fmla="*/ 573 h 3068"/>
                <a:gd name="T52" fmla="*/ 2829 w 5699"/>
                <a:gd name="T53" fmla="*/ 664 h 3068"/>
                <a:gd name="T54" fmla="*/ 2787 w 5699"/>
                <a:gd name="T55" fmla="*/ 885 h 3068"/>
                <a:gd name="T56" fmla="*/ 2450 w 5699"/>
                <a:gd name="T57" fmla="*/ 782 h 3068"/>
                <a:gd name="T58" fmla="*/ 3509 w 5699"/>
                <a:gd name="T59" fmla="*/ 917 h 3068"/>
                <a:gd name="T60" fmla="*/ 3972 w 5699"/>
                <a:gd name="T61" fmla="*/ 981 h 3068"/>
                <a:gd name="T62" fmla="*/ 2985 w 5699"/>
                <a:gd name="T63" fmla="*/ 1402 h 3068"/>
                <a:gd name="T64" fmla="*/ 3247 w 5699"/>
                <a:gd name="T65" fmla="*/ 1941 h 3068"/>
                <a:gd name="T66" fmla="*/ 3750 w 5699"/>
                <a:gd name="T67" fmla="*/ 1783 h 3068"/>
                <a:gd name="T68" fmla="*/ 4337 w 5699"/>
                <a:gd name="T69" fmla="*/ 1477 h 3068"/>
                <a:gd name="T70" fmla="*/ 4740 w 5699"/>
                <a:gd name="T71" fmla="*/ 1945 h 3068"/>
                <a:gd name="T72" fmla="*/ 4219 w 5699"/>
                <a:gd name="T73" fmla="*/ 2347 h 3068"/>
                <a:gd name="T74" fmla="*/ 4164 w 5699"/>
                <a:gd name="T75" fmla="*/ 2685 h 3068"/>
                <a:gd name="T76" fmla="*/ 4034 w 5699"/>
                <a:gd name="T77" fmla="*/ 2767 h 3068"/>
                <a:gd name="T78" fmla="*/ 3533 w 5699"/>
                <a:gd name="T79" fmla="*/ 2788 h 3068"/>
                <a:gd name="T80" fmla="*/ 2912 w 5699"/>
                <a:gd name="T81" fmla="*/ 3023 h 3068"/>
                <a:gd name="T82" fmla="*/ 2877 w 5699"/>
                <a:gd name="T83" fmla="*/ 2695 h 3068"/>
                <a:gd name="T84" fmla="*/ 2569 w 5699"/>
                <a:gd name="T85" fmla="*/ 2536 h 3068"/>
                <a:gd name="T86" fmla="*/ 1634 w 5699"/>
                <a:gd name="T87" fmla="*/ 2455 h 3068"/>
                <a:gd name="T88" fmla="*/ 264 w 5699"/>
                <a:gd name="T89" fmla="*/ 2180 h 3068"/>
                <a:gd name="T90" fmla="*/ 224 w 5699"/>
                <a:gd name="T91" fmla="*/ 1603 h 3068"/>
                <a:gd name="T92" fmla="*/ 1272 w 5699"/>
                <a:gd name="T93" fmla="*/ 843 h 3068"/>
                <a:gd name="T94" fmla="*/ 1966 w 5699"/>
                <a:gd name="T95" fmla="*/ 852 h 3068"/>
                <a:gd name="T96" fmla="*/ 2624 w 5699"/>
                <a:gd name="T97" fmla="*/ 901 h 3068"/>
                <a:gd name="T98" fmla="*/ 3256 w 5699"/>
                <a:gd name="T99" fmla="*/ 947 h 3068"/>
                <a:gd name="T100" fmla="*/ 3159 w 5699"/>
                <a:gd name="T101" fmla="*/ 875 h 3068"/>
                <a:gd name="T102" fmla="*/ 4305 w 5699"/>
                <a:gd name="T103" fmla="*/ 930 h 3068"/>
                <a:gd name="T104" fmla="*/ 3839 w 5699"/>
                <a:gd name="T105" fmla="*/ 1271 h 3068"/>
                <a:gd name="T106" fmla="*/ 3588 w 5699"/>
                <a:gd name="T107" fmla="*/ 1392 h 3068"/>
                <a:gd name="T108" fmla="*/ 3812 w 5699"/>
                <a:gd name="T109" fmla="*/ 1392 h 3068"/>
                <a:gd name="T110" fmla="*/ 4766 w 5699"/>
                <a:gd name="T111" fmla="*/ 2387 h 3068"/>
                <a:gd name="T112" fmla="*/ 4866 w 5699"/>
                <a:gd name="T113" fmla="*/ 2637 h 3068"/>
                <a:gd name="T114" fmla="*/ 4753 w 5699"/>
                <a:gd name="T115" fmla="*/ 2312 h 3068"/>
                <a:gd name="T116" fmla="*/ 117 w 5699"/>
                <a:gd name="T117" fmla="*/ 2327 h 3068"/>
                <a:gd name="T118" fmla="*/ 4287 w 5699"/>
                <a:gd name="T119" fmla="*/ 2375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9" h="3068">
                  <a:moveTo>
                    <a:pt x="5423" y="7"/>
                  </a:moveTo>
                  <a:lnTo>
                    <a:pt x="5539" y="10"/>
                  </a:lnTo>
                  <a:lnTo>
                    <a:pt x="5629" y="17"/>
                  </a:lnTo>
                  <a:lnTo>
                    <a:pt x="5699" y="30"/>
                  </a:lnTo>
                  <a:lnTo>
                    <a:pt x="5686" y="44"/>
                  </a:lnTo>
                  <a:lnTo>
                    <a:pt x="5555" y="66"/>
                  </a:lnTo>
                  <a:lnTo>
                    <a:pt x="5436" y="76"/>
                  </a:lnTo>
                  <a:lnTo>
                    <a:pt x="5383" y="88"/>
                  </a:lnTo>
                  <a:lnTo>
                    <a:pt x="5484" y="87"/>
                  </a:lnTo>
                  <a:lnTo>
                    <a:pt x="5346" y="120"/>
                  </a:lnTo>
                  <a:lnTo>
                    <a:pt x="5257" y="135"/>
                  </a:lnTo>
                  <a:lnTo>
                    <a:pt x="5136" y="180"/>
                  </a:lnTo>
                  <a:lnTo>
                    <a:pt x="5030" y="189"/>
                  </a:lnTo>
                  <a:lnTo>
                    <a:pt x="4989" y="201"/>
                  </a:lnTo>
                  <a:lnTo>
                    <a:pt x="4840" y="207"/>
                  </a:lnTo>
                  <a:lnTo>
                    <a:pt x="4898" y="214"/>
                  </a:lnTo>
                  <a:lnTo>
                    <a:pt x="4856" y="224"/>
                  </a:lnTo>
                  <a:lnTo>
                    <a:pt x="4869" y="253"/>
                  </a:lnTo>
                  <a:lnTo>
                    <a:pt x="4804" y="273"/>
                  </a:lnTo>
                  <a:lnTo>
                    <a:pt x="4714" y="290"/>
                  </a:lnTo>
                  <a:lnTo>
                    <a:pt x="4669" y="313"/>
                  </a:lnTo>
                  <a:lnTo>
                    <a:pt x="4584" y="331"/>
                  </a:lnTo>
                  <a:lnTo>
                    <a:pt x="4578" y="345"/>
                  </a:lnTo>
                  <a:lnTo>
                    <a:pt x="4664" y="343"/>
                  </a:lnTo>
                  <a:lnTo>
                    <a:pt x="4652" y="357"/>
                  </a:lnTo>
                  <a:lnTo>
                    <a:pt x="4486" y="395"/>
                  </a:lnTo>
                  <a:lnTo>
                    <a:pt x="4373" y="377"/>
                  </a:lnTo>
                  <a:lnTo>
                    <a:pt x="4218" y="387"/>
                  </a:lnTo>
                  <a:lnTo>
                    <a:pt x="4152" y="380"/>
                  </a:lnTo>
                  <a:lnTo>
                    <a:pt x="4062" y="376"/>
                  </a:lnTo>
                  <a:lnTo>
                    <a:pt x="4086" y="347"/>
                  </a:lnTo>
                  <a:lnTo>
                    <a:pt x="4191" y="333"/>
                  </a:lnTo>
                  <a:lnTo>
                    <a:pt x="4212" y="290"/>
                  </a:lnTo>
                  <a:lnTo>
                    <a:pt x="4246" y="285"/>
                  </a:lnTo>
                  <a:lnTo>
                    <a:pt x="4349" y="311"/>
                  </a:lnTo>
                  <a:lnTo>
                    <a:pt x="4322" y="273"/>
                  </a:lnTo>
                  <a:lnTo>
                    <a:pt x="4256" y="262"/>
                  </a:lnTo>
                  <a:lnTo>
                    <a:pt x="4319" y="239"/>
                  </a:lnTo>
                  <a:lnTo>
                    <a:pt x="4419" y="225"/>
                  </a:lnTo>
                  <a:lnTo>
                    <a:pt x="4453" y="206"/>
                  </a:lnTo>
                  <a:lnTo>
                    <a:pt x="4411" y="184"/>
                  </a:lnTo>
                  <a:lnTo>
                    <a:pt x="4423" y="155"/>
                  </a:lnTo>
                  <a:lnTo>
                    <a:pt x="4548" y="157"/>
                  </a:lnTo>
                  <a:lnTo>
                    <a:pt x="4578" y="163"/>
                  </a:lnTo>
                  <a:lnTo>
                    <a:pt x="4673" y="143"/>
                  </a:lnTo>
                  <a:lnTo>
                    <a:pt x="4575" y="137"/>
                  </a:lnTo>
                  <a:lnTo>
                    <a:pt x="4408" y="140"/>
                  </a:lnTo>
                  <a:lnTo>
                    <a:pt x="4347" y="122"/>
                  </a:lnTo>
                  <a:lnTo>
                    <a:pt x="4335" y="100"/>
                  </a:lnTo>
                  <a:lnTo>
                    <a:pt x="4300" y="85"/>
                  </a:lnTo>
                  <a:lnTo>
                    <a:pt x="4312" y="67"/>
                  </a:lnTo>
                  <a:lnTo>
                    <a:pt x="4392" y="58"/>
                  </a:lnTo>
                  <a:lnTo>
                    <a:pt x="4447" y="56"/>
                  </a:lnTo>
                  <a:lnTo>
                    <a:pt x="4547" y="48"/>
                  </a:lnTo>
                  <a:lnTo>
                    <a:pt x="4636" y="29"/>
                  </a:lnTo>
                  <a:lnTo>
                    <a:pt x="4688" y="32"/>
                  </a:lnTo>
                  <a:lnTo>
                    <a:pt x="4721" y="46"/>
                  </a:lnTo>
                  <a:lnTo>
                    <a:pt x="4787" y="19"/>
                  </a:lnTo>
                  <a:lnTo>
                    <a:pt x="4855" y="11"/>
                  </a:lnTo>
                  <a:lnTo>
                    <a:pt x="4941" y="5"/>
                  </a:lnTo>
                  <a:lnTo>
                    <a:pt x="5080" y="3"/>
                  </a:lnTo>
                  <a:lnTo>
                    <a:pt x="5098" y="9"/>
                  </a:lnTo>
                  <a:lnTo>
                    <a:pt x="5236" y="0"/>
                  </a:lnTo>
                  <a:lnTo>
                    <a:pt x="5329" y="3"/>
                  </a:lnTo>
                  <a:lnTo>
                    <a:pt x="5423" y="7"/>
                  </a:lnTo>
                  <a:moveTo>
                    <a:pt x="4382" y="188"/>
                  </a:moveTo>
                  <a:lnTo>
                    <a:pt x="4419" y="206"/>
                  </a:lnTo>
                  <a:lnTo>
                    <a:pt x="4335" y="223"/>
                  </a:lnTo>
                  <a:lnTo>
                    <a:pt x="4199" y="267"/>
                  </a:lnTo>
                  <a:lnTo>
                    <a:pt x="4110" y="271"/>
                  </a:lnTo>
                  <a:lnTo>
                    <a:pt x="4018" y="263"/>
                  </a:lnTo>
                  <a:lnTo>
                    <a:pt x="3994" y="240"/>
                  </a:lnTo>
                  <a:lnTo>
                    <a:pt x="4019" y="219"/>
                  </a:lnTo>
                  <a:lnTo>
                    <a:pt x="4074" y="204"/>
                  </a:lnTo>
                  <a:lnTo>
                    <a:pt x="3987" y="204"/>
                  </a:lnTo>
                  <a:lnTo>
                    <a:pt x="3958" y="185"/>
                  </a:lnTo>
                  <a:lnTo>
                    <a:pt x="3959" y="160"/>
                  </a:lnTo>
                  <a:lnTo>
                    <a:pt x="4022" y="136"/>
                  </a:lnTo>
                  <a:lnTo>
                    <a:pt x="4075" y="119"/>
                  </a:lnTo>
                  <a:lnTo>
                    <a:pt x="4127" y="116"/>
                  </a:lnTo>
                  <a:lnTo>
                    <a:pt x="4123" y="103"/>
                  </a:lnTo>
                  <a:lnTo>
                    <a:pt x="4233" y="101"/>
                  </a:lnTo>
                  <a:lnTo>
                    <a:pt x="4257" y="129"/>
                  </a:lnTo>
                  <a:lnTo>
                    <a:pt x="4321" y="141"/>
                  </a:lnTo>
                  <a:lnTo>
                    <a:pt x="4386" y="151"/>
                  </a:lnTo>
                  <a:lnTo>
                    <a:pt x="4382" y="188"/>
                  </a:lnTo>
                  <a:moveTo>
                    <a:pt x="3671" y="265"/>
                  </a:moveTo>
                  <a:lnTo>
                    <a:pt x="3660" y="289"/>
                  </a:lnTo>
                  <a:lnTo>
                    <a:pt x="3589" y="283"/>
                  </a:lnTo>
                  <a:lnTo>
                    <a:pt x="3534" y="263"/>
                  </a:lnTo>
                  <a:lnTo>
                    <a:pt x="3430" y="261"/>
                  </a:lnTo>
                  <a:lnTo>
                    <a:pt x="3498" y="244"/>
                  </a:lnTo>
                  <a:lnTo>
                    <a:pt x="3458" y="230"/>
                  </a:lnTo>
                  <a:lnTo>
                    <a:pt x="3484" y="208"/>
                  </a:lnTo>
                  <a:lnTo>
                    <a:pt x="3567" y="216"/>
                  </a:lnTo>
                  <a:lnTo>
                    <a:pt x="3669" y="237"/>
                  </a:lnTo>
                  <a:lnTo>
                    <a:pt x="3671" y="265"/>
                  </a:lnTo>
                  <a:moveTo>
                    <a:pt x="3857" y="280"/>
                  </a:moveTo>
                  <a:lnTo>
                    <a:pt x="3771" y="293"/>
                  </a:lnTo>
                  <a:lnTo>
                    <a:pt x="3748" y="279"/>
                  </a:lnTo>
                  <a:lnTo>
                    <a:pt x="3753" y="257"/>
                  </a:lnTo>
                  <a:lnTo>
                    <a:pt x="3779" y="233"/>
                  </a:lnTo>
                  <a:lnTo>
                    <a:pt x="3838" y="235"/>
                  </a:lnTo>
                  <a:lnTo>
                    <a:pt x="3861" y="239"/>
                  </a:lnTo>
                  <a:lnTo>
                    <a:pt x="3894" y="259"/>
                  </a:lnTo>
                  <a:lnTo>
                    <a:pt x="3857" y="280"/>
                  </a:lnTo>
                  <a:moveTo>
                    <a:pt x="3231" y="248"/>
                  </a:moveTo>
                  <a:lnTo>
                    <a:pt x="3157" y="260"/>
                  </a:lnTo>
                  <a:lnTo>
                    <a:pt x="3078" y="260"/>
                  </a:lnTo>
                  <a:lnTo>
                    <a:pt x="3090" y="251"/>
                  </a:lnTo>
                  <a:lnTo>
                    <a:pt x="3163" y="234"/>
                  </a:lnTo>
                  <a:lnTo>
                    <a:pt x="3185" y="237"/>
                  </a:lnTo>
                  <a:lnTo>
                    <a:pt x="3231" y="248"/>
                  </a:lnTo>
                  <a:moveTo>
                    <a:pt x="3135" y="302"/>
                  </a:moveTo>
                  <a:lnTo>
                    <a:pt x="3021" y="319"/>
                  </a:lnTo>
                  <a:lnTo>
                    <a:pt x="2975" y="300"/>
                  </a:lnTo>
                  <a:lnTo>
                    <a:pt x="3040" y="281"/>
                  </a:lnTo>
                  <a:lnTo>
                    <a:pt x="3119" y="275"/>
                  </a:lnTo>
                  <a:lnTo>
                    <a:pt x="3175" y="284"/>
                  </a:lnTo>
                  <a:lnTo>
                    <a:pt x="3135" y="302"/>
                  </a:lnTo>
                  <a:moveTo>
                    <a:pt x="3917" y="312"/>
                  </a:moveTo>
                  <a:lnTo>
                    <a:pt x="3893" y="314"/>
                  </a:lnTo>
                  <a:lnTo>
                    <a:pt x="3806" y="310"/>
                  </a:lnTo>
                  <a:lnTo>
                    <a:pt x="3812" y="294"/>
                  </a:lnTo>
                  <a:lnTo>
                    <a:pt x="3909" y="294"/>
                  </a:lnTo>
                  <a:lnTo>
                    <a:pt x="3930" y="305"/>
                  </a:lnTo>
                  <a:lnTo>
                    <a:pt x="3917" y="312"/>
                  </a:lnTo>
                  <a:moveTo>
                    <a:pt x="2839" y="305"/>
                  </a:moveTo>
                  <a:lnTo>
                    <a:pt x="2768" y="351"/>
                  </a:lnTo>
                  <a:lnTo>
                    <a:pt x="2702" y="373"/>
                  </a:lnTo>
                  <a:lnTo>
                    <a:pt x="2651" y="376"/>
                  </a:lnTo>
                  <a:lnTo>
                    <a:pt x="2523" y="402"/>
                  </a:lnTo>
                  <a:lnTo>
                    <a:pt x="2430" y="412"/>
                  </a:lnTo>
                  <a:lnTo>
                    <a:pt x="2382" y="398"/>
                  </a:lnTo>
                  <a:lnTo>
                    <a:pt x="2382" y="398"/>
                  </a:lnTo>
                  <a:lnTo>
                    <a:pt x="2530" y="352"/>
                  </a:lnTo>
                  <a:lnTo>
                    <a:pt x="2686" y="313"/>
                  </a:lnTo>
                  <a:lnTo>
                    <a:pt x="2760" y="314"/>
                  </a:lnTo>
                  <a:lnTo>
                    <a:pt x="2839" y="305"/>
                  </a:lnTo>
                  <a:moveTo>
                    <a:pt x="3847" y="338"/>
                  </a:moveTo>
                  <a:lnTo>
                    <a:pt x="3880" y="358"/>
                  </a:lnTo>
                  <a:lnTo>
                    <a:pt x="3977" y="357"/>
                  </a:lnTo>
                  <a:lnTo>
                    <a:pt x="3998" y="378"/>
                  </a:lnTo>
                  <a:lnTo>
                    <a:pt x="3963" y="401"/>
                  </a:lnTo>
                  <a:lnTo>
                    <a:pt x="4005" y="415"/>
                  </a:lnTo>
                  <a:lnTo>
                    <a:pt x="4022" y="430"/>
                  </a:lnTo>
                  <a:lnTo>
                    <a:pt x="4087" y="433"/>
                  </a:lnTo>
                  <a:lnTo>
                    <a:pt x="4155" y="438"/>
                  </a:lnTo>
                  <a:lnTo>
                    <a:pt x="4247" y="425"/>
                  </a:lnTo>
                  <a:lnTo>
                    <a:pt x="4354" y="419"/>
                  </a:lnTo>
                  <a:lnTo>
                    <a:pt x="4431" y="424"/>
                  </a:lnTo>
                  <a:lnTo>
                    <a:pt x="4463" y="448"/>
                  </a:lnTo>
                  <a:lnTo>
                    <a:pt x="4451" y="474"/>
                  </a:lnTo>
                  <a:lnTo>
                    <a:pt x="4405" y="491"/>
                  </a:lnTo>
                  <a:lnTo>
                    <a:pt x="4317" y="505"/>
                  </a:lnTo>
                  <a:lnTo>
                    <a:pt x="4259" y="497"/>
                  </a:lnTo>
                  <a:lnTo>
                    <a:pt x="4104" y="507"/>
                  </a:lnTo>
                  <a:lnTo>
                    <a:pt x="3998" y="509"/>
                  </a:lnTo>
                  <a:lnTo>
                    <a:pt x="3924" y="501"/>
                  </a:lnTo>
                  <a:lnTo>
                    <a:pt x="3810" y="480"/>
                  </a:lnTo>
                  <a:lnTo>
                    <a:pt x="3828" y="444"/>
                  </a:lnTo>
                  <a:lnTo>
                    <a:pt x="3855" y="413"/>
                  </a:lnTo>
                  <a:lnTo>
                    <a:pt x="3834" y="386"/>
                  </a:lnTo>
                  <a:lnTo>
                    <a:pt x="3740" y="378"/>
                  </a:lnTo>
                  <a:lnTo>
                    <a:pt x="3704" y="359"/>
                  </a:lnTo>
                  <a:lnTo>
                    <a:pt x="3751" y="334"/>
                  </a:lnTo>
                  <a:lnTo>
                    <a:pt x="3847" y="338"/>
                  </a:lnTo>
                  <a:moveTo>
                    <a:pt x="3116" y="393"/>
                  </a:moveTo>
                  <a:lnTo>
                    <a:pt x="3108" y="415"/>
                  </a:lnTo>
                  <a:lnTo>
                    <a:pt x="3165" y="405"/>
                  </a:lnTo>
                  <a:lnTo>
                    <a:pt x="3214" y="408"/>
                  </a:lnTo>
                  <a:lnTo>
                    <a:pt x="3186" y="439"/>
                  </a:lnTo>
                  <a:lnTo>
                    <a:pt x="3120" y="469"/>
                  </a:lnTo>
                  <a:lnTo>
                    <a:pt x="2937" y="479"/>
                  </a:lnTo>
                  <a:lnTo>
                    <a:pt x="2775" y="507"/>
                  </a:lnTo>
                  <a:lnTo>
                    <a:pt x="2696" y="508"/>
                  </a:lnTo>
                  <a:lnTo>
                    <a:pt x="2716" y="487"/>
                  </a:lnTo>
                  <a:lnTo>
                    <a:pt x="2856" y="459"/>
                  </a:lnTo>
                  <a:lnTo>
                    <a:pt x="2618" y="466"/>
                  </a:lnTo>
                  <a:lnTo>
                    <a:pt x="2563" y="455"/>
                  </a:lnTo>
                  <a:lnTo>
                    <a:pt x="2712" y="393"/>
                  </a:lnTo>
                  <a:lnTo>
                    <a:pt x="2781" y="376"/>
                  </a:lnTo>
                  <a:lnTo>
                    <a:pt x="2894" y="397"/>
                  </a:lnTo>
                  <a:lnTo>
                    <a:pt x="2935" y="434"/>
                  </a:lnTo>
                  <a:lnTo>
                    <a:pt x="3017" y="439"/>
                  </a:lnTo>
                  <a:lnTo>
                    <a:pt x="3020" y="379"/>
                  </a:lnTo>
                  <a:lnTo>
                    <a:pt x="3094" y="356"/>
                  </a:lnTo>
                  <a:lnTo>
                    <a:pt x="3136" y="364"/>
                  </a:lnTo>
                  <a:lnTo>
                    <a:pt x="3116" y="393"/>
                  </a:lnTo>
                  <a:moveTo>
                    <a:pt x="3634" y="361"/>
                  </a:moveTo>
                  <a:lnTo>
                    <a:pt x="3639" y="390"/>
                  </a:lnTo>
                  <a:lnTo>
                    <a:pt x="3605" y="422"/>
                  </a:lnTo>
                  <a:lnTo>
                    <a:pt x="3531" y="469"/>
                  </a:lnTo>
                  <a:lnTo>
                    <a:pt x="3440" y="476"/>
                  </a:lnTo>
                  <a:lnTo>
                    <a:pt x="3397" y="466"/>
                  </a:lnTo>
                  <a:lnTo>
                    <a:pt x="3440" y="428"/>
                  </a:lnTo>
                  <a:lnTo>
                    <a:pt x="3353" y="433"/>
                  </a:lnTo>
                  <a:lnTo>
                    <a:pt x="3406" y="385"/>
                  </a:lnTo>
                  <a:lnTo>
                    <a:pt x="3457" y="387"/>
                  </a:lnTo>
                  <a:lnTo>
                    <a:pt x="3555" y="366"/>
                  </a:lnTo>
                  <a:lnTo>
                    <a:pt x="3621" y="369"/>
                  </a:lnTo>
                  <a:lnTo>
                    <a:pt x="3634" y="361"/>
                  </a:lnTo>
                  <a:moveTo>
                    <a:pt x="3759" y="471"/>
                  </a:moveTo>
                  <a:lnTo>
                    <a:pt x="3706" y="496"/>
                  </a:lnTo>
                  <a:lnTo>
                    <a:pt x="3637" y="491"/>
                  </a:lnTo>
                  <a:lnTo>
                    <a:pt x="3593" y="474"/>
                  </a:lnTo>
                  <a:lnTo>
                    <a:pt x="3651" y="445"/>
                  </a:lnTo>
                  <a:lnTo>
                    <a:pt x="3741" y="428"/>
                  </a:lnTo>
                  <a:lnTo>
                    <a:pt x="3762" y="450"/>
                  </a:lnTo>
                  <a:lnTo>
                    <a:pt x="3759" y="471"/>
                  </a:lnTo>
                  <a:moveTo>
                    <a:pt x="2102" y="711"/>
                  </a:moveTo>
                  <a:lnTo>
                    <a:pt x="1922" y="744"/>
                  </a:lnTo>
                  <a:lnTo>
                    <a:pt x="1931" y="714"/>
                  </a:lnTo>
                  <a:lnTo>
                    <a:pt x="1854" y="677"/>
                  </a:lnTo>
                  <a:lnTo>
                    <a:pt x="1914" y="648"/>
                  </a:lnTo>
                  <a:lnTo>
                    <a:pt x="2013" y="599"/>
                  </a:lnTo>
                  <a:lnTo>
                    <a:pt x="2115" y="555"/>
                  </a:lnTo>
                  <a:lnTo>
                    <a:pt x="2118" y="515"/>
                  </a:lnTo>
                  <a:lnTo>
                    <a:pt x="2304" y="505"/>
                  </a:lnTo>
                  <a:lnTo>
                    <a:pt x="2359" y="518"/>
                  </a:lnTo>
                  <a:lnTo>
                    <a:pt x="2485" y="522"/>
                  </a:lnTo>
                  <a:lnTo>
                    <a:pt x="2511" y="541"/>
                  </a:lnTo>
                  <a:lnTo>
                    <a:pt x="2532" y="569"/>
                  </a:lnTo>
                  <a:lnTo>
                    <a:pt x="2446" y="586"/>
                  </a:lnTo>
                  <a:lnTo>
                    <a:pt x="2261" y="633"/>
                  </a:lnTo>
                  <a:lnTo>
                    <a:pt x="2138" y="681"/>
                  </a:lnTo>
                  <a:lnTo>
                    <a:pt x="2102" y="711"/>
                  </a:lnTo>
                  <a:moveTo>
                    <a:pt x="3636" y="616"/>
                  </a:moveTo>
                  <a:lnTo>
                    <a:pt x="3531" y="667"/>
                  </a:lnTo>
                  <a:lnTo>
                    <a:pt x="3474" y="664"/>
                  </a:lnTo>
                  <a:lnTo>
                    <a:pt x="3499" y="605"/>
                  </a:lnTo>
                  <a:lnTo>
                    <a:pt x="3534" y="571"/>
                  </a:lnTo>
                  <a:lnTo>
                    <a:pt x="3589" y="543"/>
                  </a:lnTo>
                  <a:lnTo>
                    <a:pt x="3658" y="525"/>
                  </a:lnTo>
                  <a:lnTo>
                    <a:pt x="3762" y="528"/>
                  </a:lnTo>
                  <a:lnTo>
                    <a:pt x="3844" y="544"/>
                  </a:lnTo>
                  <a:lnTo>
                    <a:pt x="3710" y="603"/>
                  </a:lnTo>
                  <a:lnTo>
                    <a:pt x="3636" y="616"/>
                  </a:lnTo>
                  <a:moveTo>
                    <a:pt x="3338" y="545"/>
                  </a:moveTo>
                  <a:lnTo>
                    <a:pt x="3385" y="558"/>
                  </a:lnTo>
                  <a:lnTo>
                    <a:pt x="3485" y="550"/>
                  </a:lnTo>
                  <a:lnTo>
                    <a:pt x="3479" y="569"/>
                  </a:lnTo>
                  <a:lnTo>
                    <a:pt x="3398" y="601"/>
                  </a:lnTo>
                  <a:lnTo>
                    <a:pt x="3448" y="630"/>
                  </a:lnTo>
                  <a:lnTo>
                    <a:pt x="3378" y="692"/>
                  </a:lnTo>
                  <a:lnTo>
                    <a:pt x="3265" y="718"/>
                  </a:lnTo>
                  <a:lnTo>
                    <a:pt x="3220" y="713"/>
                  </a:lnTo>
                  <a:lnTo>
                    <a:pt x="3210" y="686"/>
                  </a:lnTo>
                  <a:lnTo>
                    <a:pt x="3133" y="634"/>
                  </a:lnTo>
                  <a:lnTo>
                    <a:pt x="3157" y="612"/>
                  </a:lnTo>
                  <a:lnTo>
                    <a:pt x="3254" y="620"/>
                  </a:lnTo>
                  <a:lnTo>
                    <a:pt x="3243" y="577"/>
                  </a:lnTo>
                  <a:lnTo>
                    <a:pt x="3338" y="545"/>
                  </a:lnTo>
                  <a:moveTo>
                    <a:pt x="4004" y="590"/>
                  </a:moveTo>
                  <a:lnTo>
                    <a:pt x="4008" y="632"/>
                  </a:lnTo>
                  <a:lnTo>
                    <a:pt x="4104" y="578"/>
                  </a:lnTo>
                  <a:lnTo>
                    <a:pt x="4258" y="551"/>
                  </a:lnTo>
                  <a:lnTo>
                    <a:pt x="4288" y="620"/>
                  </a:lnTo>
                  <a:lnTo>
                    <a:pt x="4244" y="664"/>
                  </a:lnTo>
                  <a:lnTo>
                    <a:pt x="4363" y="644"/>
                  </a:lnTo>
                  <a:lnTo>
                    <a:pt x="4434" y="618"/>
                  </a:lnTo>
                  <a:lnTo>
                    <a:pt x="4523" y="652"/>
                  </a:lnTo>
                  <a:lnTo>
                    <a:pt x="4571" y="684"/>
                  </a:lnTo>
                  <a:lnTo>
                    <a:pt x="4556" y="714"/>
                  </a:lnTo>
                  <a:lnTo>
                    <a:pt x="4665" y="699"/>
                  </a:lnTo>
                  <a:lnTo>
                    <a:pt x="4689" y="743"/>
                  </a:lnTo>
                  <a:lnTo>
                    <a:pt x="4799" y="771"/>
                  </a:lnTo>
                  <a:lnTo>
                    <a:pt x="4828" y="799"/>
                  </a:lnTo>
                  <a:lnTo>
                    <a:pt x="4836" y="866"/>
                  </a:lnTo>
                  <a:lnTo>
                    <a:pt x="4715" y="899"/>
                  </a:lnTo>
                  <a:lnTo>
                    <a:pt x="4815" y="946"/>
                  </a:lnTo>
                  <a:lnTo>
                    <a:pt x="4893" y="962"/>
                  </a:lnTo>
                  <a:lnTo>
                    <a:pt x="4935" y="1030"/>
                  </a:lnTo>
                  <a:lnTo>
                    <a:pt x="5020" y="1035"/>
                  </a:lnTo>
                  <a:lnTo>
                    <a:pt x="4975" y="1087"/>
                  </a:lnTo>
                  <a:lnTo>
                    <a:pt x="4828" y="1174"/>
                  </a:lnTo>
                  <a:lnTo>
                    <a:pt x="4776" y="1142"/>
                  </a:lnTo>
                  <a:lnTo>
                    <a:pt x="4727" y="1070"/>
                  </a:lnTo>
                  <a:lnTo>
                    <a:pt x="4649" y="1079"/>
                  </a:lnTo>
                  <a:lnTo>
                    <a:pt x="4617" y="1122"/>
                  </a:lnTo>
                  <a:lnTo>
                    <a:pt x="4652" y="1166"/>
                  </a:lnTo>
                  <a:lnTo>
                    <a:pt x="4710" y="1201"/>
                  </a:lnTo>
                  <a:lnTo>
                    <a:pt x="4723" y="1221"/>
                  </a:lnTo>
                  <a:lnTo>
                    <a:pt x="4721" y="1296"/>
                  </a:lnTo>
                  <a:lnTo>
                    <a:pt x="4672" y="1352"/>
                  </a:lnTo>
                  <a:lnTo>
                    <a:pt x="4609" y="1331"/>
                  </a:lnTo>
                  <a:lnTo>
                    <a:pt x="4496" y="1269"/>
                  </a:lnTo>
                  <a:lnTo>
                    <a:pt x="4542" y="1335"/>
                  </a:lnTo>
                  <a:lnTo>
                    <a:pt x="4579" y="1382"/>
                  </a:lnTo>
                  <a:lnTo>
                    <a:pt x="4575" y="1409"/>
                  </a:lnTo>
                  <a:lnTo>
                    <a:pt x="4431" y="1378"/>
                  </a:lnTo>
                  <a:lnTo>
                    <a:pt x="4330" y="1333"/>
                  </a:lnTo>
                  <a:lnTo>
                    <a:pt x="4281" y="1296"/>
                  </a:lnTo>
                  <a:lnTo>
                    <a:pt x="4313" y="1274"/>
                  </a:lnTo>
                  <a:lnTo>
                    <a:pt x="4250" y="1235"/>
                  </a:lnTo>
                  <a:lnTo>
                    <a:pt x="4189" y="1198"/>
                  </a:lnTo>
                  <a:lnTo>
                    <a:pt x="4176" y="1220"/>
                  </a:lnTo>
                  <a:lnTo>
                    <a:pt x="4002" y="1232"/>
                  </a:lnTo>
                  <a:lnTo>
                    <a:pt x="3970" y="1206"/>
                  </a:lnTo>
                  <a:lnTo>
                    <a:pt x="4044" y="1151"/>
                  </a:lnTo>
                  <a:lnTo>
                    <a:pt x="4152" y="1149"/>
                  </a:lnTo>
                  <a:lnTo>
                    <a:pt x="4275" y="1140"/>
                  </a:lnTo>
                  <a:lnTo>
                    <a:pt x="4273" y="1113"/>
                  </a:lnTo>
                  <a:lnTo>
                    <a:pt x="4317" y="1076"/>
                  </a:lnTo>
                  <a:lnTo>
                    <a:pt x="4435" y="1004"/>
                  </a:lnTo>
                  <a:lnTo>
                    <a:pt x="4441" y="971"/>
                  </a:lnTo>
                  <a:lnTo>
                    <a:pt x="4436" y="946"/>
                  </a:lnTo>
                  <a:lnTo>
                    <a:pt x="4376" y="911"/>
                  </a:lnTo>
                  <a:lnTo>
                    <a:pt x="4282" y="887"/>
                  </a:lnTo>
                  <a:lnTo>
                    <a:pt x="4330" y="868"/>
                  </a:lnTo>
                  <a:lnTo>
                    <a:pt x="4305" y="824"/>
                  </a:lnTo>
                  <a:lnTo>
                    <a:pt x="4260" y="820"/>
                  </a:lnTo>
                  <a:lnTo>
                    <a:pt x="4235" y="796"/>
                  </a:lnTo>
                  <a:lnTo>
                    <a:pt x="4191" y="817"/>
                  </a:lnTo>
                  <a:lnTo>
                    <a:pt x="4086" y="826"/>
                  </a:lnTo>
                  <a:lnTo>
                    <a:pt x="3902" y="810"/>
                  </a:lnTo>
                  <a:lnTo>
                    <a:pt x="3805" y="789"/>
                  </a:lnTo>
                  <a:lnTo>
                    <a:pt x="3727" y="779"/>
                  </a:lnTo>
                  <a:lnTo>
                    <a:pt x="3704" y="754"/>
                  </a:lnTo>
                  <a:lnTo>
                    <a:pt x="3787" y="722"/>
                  </a:lnTo>
                  <a:lnTo>
                    <a:pt x="3712" y="722"/>
                  </a:lnTo>
                  <a:lnTo>
                    <a:pt x="3758" y="652"/>
                  </a:lnTo>
                  <a:lnTo>
                    <a:pt x="3854" y="592"/>
                  </a:lnTo>
                  <a:lnTo>
                    <a:pt x="3932" y="565"/>
                  </a:lnTo>
                  <a:lnTo>
                    <a:pt x="4081" y="547"/>
                  </a:lnTo>
                  <a:lnTo>
                    <a:pt x="4004" y="590"/>
                  </a:lnTo>
                  <a:moveTo>
                    <a:pt x="4530" y="594"/>
                  </a:moveTo>
                  <a:lnTo>
                    <a:pt x="4520" y="612"/>
                  </a:lnTo>
                  <a:lnTo>
                    <a:pt x="4467" y="610"/>
                  </a:lnTo>
                  <a:lnTo>
                    <a:pt x="4412" y="609"/>
                  </a:lnTo>
                  <a:lnTo>
                    <a:pt x="4347" y="618"/>
                  </a:lnTo>
                  <a:lnTo>
                    <a:pt x="4336" y="614"/>
                  </a:lnTo>
                  <a:lnTo>
                    <a:pt x="4308" y="578"/>
                  </a:lnTo>
                  <a:lnTo>
                    <a:pt x="4331" y="554"/>
                  </a:lnTo>
                  <a:lnTo>
                    <a:pt x="4359" y="550"/>
                  </a:lnTo>
                  <a:lnTo>
                    <a:pt x="4471" y="557"/>
                  </a:lnTo>
                  <a:lnTo>
                    <a:pt x="4530" y="594"/>
                  </a:lnTo>
                  <a:moveTo>
                    <a:pt x="3095" y="573"/>
                  </a:moveTo>
                  <a:lnTo>
                    <a:pt x="3001" y="617"/>
                  </a:lnTo>
                  <a:lnTo>
                    <a:pt x="2972" y="570"/>
                  </a:lnTo>
                  <a:lnTo>
                    <a:pt x="3000" y="561"/>
                  </a:lnTo>
                  <a:lnTo>
                    <a:pt x="3072" y="558"/>
                  </a:lnTo>
                  <a:lnTo>
                    <a:pt x="3095" y="573"/>
                  </a:lnTo>
                  <a:moveTo>
                    <a:pt x="2573" y="593"/>
                  </a:moveTo>
                  <a:lnTo>
                    <a:pt x="2509" y="624"/>
                  </a:lnTo>
                  <a:lnTo>
                    <a:pt x="2649" y="604"/>
                  </a:lnTo>
                  <a:lnTo>
                    <a:pt x="2682" y="638"/>
                  </a:lnTo>
                  <a:lnTo>
                    <a:pt x="2780" y="603"/>
                  </a:lnTo>
                  <a:lnTo>
                    <a:pt x="2803" y="625"/>
                  </a:lnTo>
                  <a:lnTo>
                    <a:pt x="2772" y="692"/>
                  </a:lnTo>
                  <a:lnTo>
                    <a:pt x="2829" y="664"/>
                  </a:lnTo>
                  <a:lnTo>
                    <a:pt x="2869" y="595"/>
                  </a:lnTo>
                  <a:lnTo>
                    <a:pt x="2926" y="585"/>
                  </a:lnTo>
                  <a:lnTo>
                    <a:pt x="2965" y="596"/>
                  </a:lnTo>
                  <a:lnTo>
                    <a:pt x="2994" y="623"/>
                  </a:lnTo>
                  <a:lnTo>
                    <a:pt x="2956" y="689"/>
                  </a:lnTo>
                  <a:lnTo>
                    <a:pt x="2922" y="738"/>
                  </a:lnTo>
                  <a:lnTo>
                    <a:pt x="2976" y="773"/>
                  </a:lnTo>
                  <a:lnTo>
                    <a:pt x="3041" y="806"/>
                  </a:lnTo>
                  <a:lnTo>
                    <a:pt x="3005" y="837"/>
                  </a:lnTo>
                  <a:lnTo>
                    <a:pt x="2910" y="843"/>
                  </a:lnTo>
                  <a:lnTo>
                    <a:pt x="2919" y="870"/>
                  </a:lnTo>
                  <a:lnTo>
                    <a:pt x="2875" y="897"/>
                  </a:lnTo>
                  <a:lnTo>
                    <a:pt x="2787" y="885"/>
                  </a:lnTo>
                  <a:lnTo>
                    <a:pt x="2712" y="866"/>
                  </a:lnTo>
                  <a:lnTo>
                    <a:pt x="2644" y="870"/>
                  </a:lnTo>
                  <a:lnTo>
                    <a:pt x="2517" y="895"/>
                  </a:lnTo>
                  <a:lnTo>
                    <a:pt x="2367" y="906"/>
                  </a:lnTo>
                  <a:lnTo>
                    <a:pt x="2263" y="912"/>
                  </a:lnTo>
                  <a:lnTo>
                    <a:pt x="2269" y="878"/>
                  </a:lnTo>
                  <a:lnTo>
                    <a:pt x="2215" y="859"/>
                  </a:lnTo>
                  <a:lnTo>
                    <a:pt x="2158" y="867"/>
                  </a:lnTo>
                  <a:lnTo>
                    <a:pt x="2154" y="810"/>
                  </a:lnTo>
                  <a:lnTo>
                    <a:pt x="2198" y="803"/>
                  </a:lnTo>
                  <a:lnTo>
                    <a:pt x="2294" y="791"/>
                  </a:lnTo>
                  <a:lnTo>
                    <a:pt x="2367" y="794"/>
                  </a:lnTo>
                  <a:lnTo>
                    <a:pt x="2450" y="782"/>
                  </a:lnTo>
                  <a:lnTo>
                    <a:pt x="2365" y="765"/>
                  </a:lnTo>
                  <a:lnTo>
                    <a:pt x="2244" y="771"/>
                  </a:lnTo>
                  <a:lnTo>
                    <a:pt x="2170" y="770"/>
                  </a:lnTo>
                  <a:lnTo>
                    <a:pt x="2171" y="744"/>
                  </a:lnTo>
                  <a:lnTo>
                    <a:pt x="2326" y="716"/>
                  </a:lnTo>
                  <a:lnTo>
                    <a:pt x="2244" y="717"/>
                  </a:lnTo>
                  <a:lnTo>
                    <a:pt x="2172" y="699"/>
                  </a:lnTo>
                  <a:lnTo>
                    <a:pt x="2278" y="647"/>
                  </a:lnTo>
                  <a:lnTo>
                    <a:pt x="2347" y="620"/>
                  </a:lnTo>
                  <a:lnTo>
                    <a:pt x="2535" y="580"/>
                  </a:lnTo>
                  <a:lnTo>
                    <a:pt x="2573" y="593"/>
                  </a:lnTo>
                  <a:moveTo>
                    <a:pt x="3571" y="843"/>
                  </a:moveTo>
                  <a:lnTo>
                    <a:pt x="3509" y="917"/>
                  </a:lnTo>
                  <a:lnTo>
                    <a:pt x="3629" y="860"/>
                  </a:lnTo>
                  <a:lnTo>
                    <a:pt x="3656" y="907"/>
                  </a:lnTo>
                  <a:lnTo>
                    <a:pt x="3596" y="961"/>
                  </a:lnTo>
                  <a:lnTo>
                    <a:pt x="3611" y="1010"/>
                  </a:lnTo>
                  <a:lnTo>
                    <a:pt x="3711" y="957"/>
                  </a:lnTo>
                  <a:lnTo>
                    <a:pt x="3800" y="894"/>
                  </a:lnTo>
                  <a:lnTo>
                    <a:pt x="3866" y="816"/>
                  </a:lnTo>
                  <a:lnTo>
                    <a:pt x="3938" y="821"/>
                  </a:lnTo>
                  <a:lnTo>
                    <a:pt x="4010" y="832"/>
                  </a:lnTo>
                  <a:lnTo>
                    <a:pt x="4055" y="867"/>
                  </a:lnTo>
                  <a:lnTo>
                    <a:pt x="4032" y="903"/>
                  </a:lnTo>
                  <a:lnTo>
                    <a:pt x="3962" y="942"/>
                  </a:lnTo>
                  <a:lnTo>
                    <a:pt x="3972" y="981"/>
                  </a:lnTo>
                  <a:lnTo>
                    <a:pt x="3939" y="1016"/>
                  </a:lnTo>
                  <a:lnTo>
                    <a:pt x="3792" y="1068"/>
                  </a:lnTo>
                  <a:lnTo>
                    <a:pt x="3706" y="1080"/>
                  </a:lnTo>
                  <a:lnTo>
                    <a:pt x="3664" y="1057"/>
                  </a:lnTo>
                  <a:lnTo>
                    <a:pt x="3619" y="1095"/>
                  </a:lnTo>
                  <a:lnTo>
                    <a:pt x="3518" y="1158"/>
                  </a:lnTo>
                  <a:lnTo>
                    <a:pt x="3477" y="1191"/>
                  </a:lnTo>
                  <a:lnTo>
                    <a:pt x="3373" y="1242"/>
                  </a:lnTo>
                  <a:lnTo>
                    <a:pt x="3287" y="1247"/>
                  </a:lnTo>
                  <a:lnTo>
                    <a:pt x="3218" y="1280"/>
                  </a:lnTo>
                  <a:lnTo>
                    <a:pt x="3178" y="1330"/>
                  </a:lnTo>
                  <a:lnTo>
                    <a:pt x="3103" y="1339"/>
                  </a:lnTo>
                  <a:lnTo>
                    <a:pt x="2985" y="1402"/>
                  </a:lnTo>
                  <a:lnTo>
                    <a:pt x="2858" y="1490"/>
                  </a:lnTo>
                  <a:lnTo>
                    <a:pt x="2792" y="1552"/>
                  </a:lnTo>
                  <a:lnTo>
                    <a:pt x="2726" y="1644"/>
                  </a:lnTo>
                  <a:lnTo>
                    <a:pt x="2806" y="1657"/>
                  </a:lnTo>
                  <a:lnTo>
                    <a:pt x="2785" y="1732"/>
                  </a:lnTo>
                  <a:lnTo>
                    <a:pt x="2776" y="1793"/>
                  </a:lnTo>
                  <a:lnTo>
                    <a:pt x="2872" y="1777"/>
                  </a:lnTo>
                  <a:lnTo>
                    <a:pt x="2966" y="1812"/>
                  </a:lnTo>
                  <a:lnTo>
                    <a:pt x="3010" y="1842"/>
                  </a:lnTo>
                  <a:lnTo>
                    <a:pt x="3032" y="1880"/>
                  </a:lnTo>
                  <a:lnTo>
                    <a:pt x="3098" y="1903"/>
                  </a:lnTo>
                  <a:lnTo>
                    <a:pt x="3146" y="1937"/>
                  </a:lnTo>
                  <a:lnTo>
                    <a:pt x="3247" y="1941"/>
                  </a:lnTo>
                  <a:lnTo>
                    <a:pt x="3311" y="1949"/>
                  </a:lnTo>
                  <a:lnTo>
                    <a:pt x="3264" y="2020"/>
                  </a:lnTo>
                  <a:lnTo>
                    <a:pt x="3242" y="2102"/>
                  </a:lnTo>
                  <a:lnTo>
                    <a:pt x="3244" y="2194"/>
                  </a:lnTo>
                  <a:lnTo>
                    <a:pt x="3304" y="2272"/>
                  </a:lnTo>
                  <a:lnTo>
                    <a:pt x="3366" y="2245"/>
                  </a:lnTo>
                  <a:lnTo>
                    <a:pt x="3439" y="2160"/>
                  </a:lnTo>
                  <a:lnTo>
                    <a:pt x="3468" y="2031"/>
                  </a:lnTo>
                  <a:lnTo>
                    <a:pt x="3445" y="1988"/>
                  </a:lnTo>
                  <a:lnTo>
                    <a:pt x="3565" y="1950"/>
                  </a:lnTo>
                  <a:lnTo>
                    <a:pt x="3664" y="1893"/>
                  </a:lnTo>
                  <a:lnTo>
                    <a:pt x="3727" y="1837"/>
                  </a:lnTo>
                  <a:lnTo>
                    <a:pt x="3750" y="1783"/>
                  </a:lnTo>
                  <a:lnTo>
                    <a:pt x="3744" y="1715"/>
                  </a:lnTo>
                  <a:lnTo>
                    <a:pt x="3702" y="1655"/>
                  </a:lnTo>
                  <a:lnTo>
                    <a:pt x="3820" y="1572"/>
                  </a:lnTo>
                  <a:lnTo>
                    <a:pt x="3835" y="1501"/>
                  </a:lnTo>
                  <a:lnTo>
                    <a:pt x="3888" y="1379"/>
                  </a:lnTo>
                  <a:lnTo>
                    <a:pt x="3939" y="1361"/>
                  </a:lnTo>
                  <a:lnTo>
                    <a:pt x="4028" y="1382"/>
                  </a:lnTo>
                  <a:lnTo>
                    <a:pt x="4084" y="1390"/>
                  </a:lnTo>
                  <a:lnTo>
                    <a:pt x="4144" y="1370"/>
                  </a:lnTo>
                  <a:lnTo>
                    <a:pt x="4184" y="1396"/>
                  </a:lnTo>
                  <a:lnTo>
                    <a:pt x="4232" y="1441"/>
                  </a:lnTo>
                  <a:lnTo>
                    <a:pt x="4233" y="1471"/>
                  </a:lnTo>
                  <a:lnTo>
                    <a:pt x="4337" y="1477"/>
                  </a:lnTo>
                  <a:lnTo>
                    <a:pt x="4301" y="1543"/>
                  </a:lnTo>
                  <a:lnTo>
                    <a:pt x="4270" y="1643"/>
                  </a:lnTo>
                  <a:lnTo>
                    <a:pt x="4320" y="1656"/>
                  </a:lnTo>
                  <a:lnTo>
                    <a:pt x="4342" y="1702"/>
                  </a:lnTo>
                  <a:lnTo>
                    <a:pt x="4451" y="1658"/>
                  </a:lnTo>
                  <a:lnTo>
                    <a:pt x="4550" y="1571"/>
                  </a:lnTo>
                  <a:lnTo>
                    <a:pt x="4608" y="1534"/>
                  </a:lnTo>
                  <a:lnTo>
                    <a:pt x="4621" y="1605"/>
                  </a:lnTo>
                  <a:lnTo>
                    <a:pt x="4655" y="1706"/>
                  </a:lnTo>
                  <a:lnTo>
                    <a:pt x="4683" y="1802"/>
                  </a:lnTo>
                  <a:lnTo>
                    <a:pt x="4637" y="1853"/>
                  </a:lnTo>
                  <a:lnTo>
                    <a:pt x="4702" y="1898"/>
                  </a:lnTo>
                  <a:lnTo>
                    <a:pt x="4740" y="1945"/>
                  </a:lnTo>
                  <a:lnTo>
                    <a:pt x="4833" y="1966"/>
                  </a:lnTo>
                  <a:lnTo>
                    <a:pt x="4864" y="1992"/>
                  </a:lnTo>
                  <a:lnTo>
                    <a:pt x="4864" y="2061"/>
                  </a:lnTo>
                  <a:lnTo>
                    <a:pt x="4910" y="2072"/>
                  </a:lnTo>
                  <a:lnTo>
                    <a:pt x="4925" y="2102"/>
                  </a:lnTo>
                  <a:lnTo>
                    <a:pt x="4899" y="2195"/>
                  </a:lnTo>
                  <a:lnTo>
                    <a:pt x="4842" y="2226"/>
                  </a:lnTo>
                  <a:lnTo>
                    <a:pt x="4786" y="2254"/>
                  </a:lnTo>
                  <a:lnTo>
                    <a:pt x="4670" y="2284"/>
                  </a:lnTo>
                  <a:lnTo>
                    <a:pt x="4565" y="2352"/>
                  </a:lnTo>
                  <a:lnTo>
                    <a:pt x="4450" y="2365"/>
                  </a:lnTo>
                  <a:lnTo>
                    <a:pt x="4317" y="2348"/>
                  </a:lnTo>
                  <a:lnTo>
                    <a:pt x="4219" y="2347"/>
                  </a:lnTo>
                  <a:lnTo>
                    <a:pt x="4149" y="2353"/>
                  </a:lnTo>
                  <a:lnTo>
                    <a:pt x="4073" y="2412"/>
                  </a:lnTo>
                  <a:lnTo>
                    <a:pt x="3976" y="2449"/>
                  </a:lnTo>
                  <a:lnTo>
                    <a:pt x="3840" y="2559"/>
                  </a:lnTo>
                  <a:lnTo>
                    <a:pt x="3736" y="2636"/>
                  </a:lnTo>
                  <a:lnTo>
                    <a:pt x="3798" y="2622"/>
                  </a:lnTo>
                  <a:lnTo>
                    <a:pt x="3943" y="2513"/>
                  </a:lnTo>
                  <a:lnTo>
                    <a:pt x="4107" y="2444"/>
                  </a:lnTo>
                  <a:lnTo>
                    <a:pt x="4208" y="2435"/>
                  </a:lnTo>
                  <a:lnTo>
                    <a:pt x="4252" y="2476"/>
                  </a:lnTo>
                  <a:lnTo>
                    <a:pt x="4171" y="2532"/>
                  </a:lnTo>
                  <a:lnTo>
                    <a:pt x="4162" y="2622"/>
                  </a:lnTo>
                  <a:lnTo>
                    <a:pt x="4164" y="2685"/>
                  </a:lnTo>
                  <a:lnTo>
                    <a:pt x="4238" y="2727"/>
                  </a:lnTo>
                  <a:lnTo>
                    <a:pt x="4353" y="2715"/>
                  </a:lnTo>
                  <a:lnTo>
                    <a:pt x="4448" y="2621"/>
                  </a:lnTo>
                  <a:lnTo>
                    <a:pt x="4434" y="2681"/>
                  </a:lnTo>
                  <a:lnTo>
                    <a:pt x="4469" y="2712"/>
                  </a:lnTo>
                  <a:lnTo>
                    <a:pt x="4370" y="2766"/>
                  </a:lnTo>
                  <a:lnTo>
                    <a:pt x="4206" y="2816"/>
                  </a:lnTo>
                  <a:lnTo>
                    <a:pt x="4129" y="2850"/>
                  </a:lnTo>
                  <a:lnTo>
                    <a:pt x="4035" y="2911"/>
                  </a:lnTo>
                  <a:lnTo>
                    <a:pt x="3985" y="2905"/>
                  </a:lnTo>
                  <a:lnTo>
                    <a:pt x="4004" y="2834"/>
                  </a:lnTo>
                  <a:lnTo>
                    <a:pt x="4142" y="2764"/>
                  </a:lnTo>
                  <a:lnTo>
                    <a:pt x="4034" y="2767"/>
                  </a:lnTo>
                  <a:lnTo>
                    <a:pt x="3955" y="2777"/>
                  </a:lnTo>
                  <a:lnTo>
                    <a:pt x="3927" y="2730"/>
                  </a:lnTo>
                  <a:lnTo>
                    <a:pt x="3965" y="2616"/>
                  </a:lnTo>
                  <a:lnTo>
                    <a:pt x="3943" y="2592"/>
                  </a:lnTo>
                  <a:lnTo>
                    <a:pt x="3894" y="2606"/>
                  </a:lnTo>
                  <a:lnTo>
                    <a:pt x="3879" y="2584"/>
                  </a:lnTo>
                  <a:lnTo>
                    <a:pt x="3806" y="2647"/>
                  </a:lnTo>
                  <a:lnTo>
                    <a:pt x="3764" y="2712"/>
                  </a:lnTo>
                  <a:lnTo>
                    <a:pt x="3727" y="2750"/>
                  </a:lnTo>
                  <a:lnTo>
                    <a:pt x="3694" y="2763"/>
                  </a:lnTo>
                  <a:lnTo>
                    <a:pt x="3671" y="2767"/>
                  </a:lnTo>
                  <a:lnTo>
                    <a:pt x="3657" y="2788"/>
                  </a:lnTo>
                  <a:lnTo>
                    <a:pt x="3533" y="2788"/>
                  </a:lnTo>
                  <a:lnTo>
                    <a:pt x="3430" y="2789"/>
                  </a:lnTo>
                  <a:lnTo>
                    <a:pt x="3394" y="2804"/>
                  </a:lnTo>
                  <a:lnTo>
                    <a:pt x="3301" y="2864"/>
                  </a:lnTo>
                  <a:lnTo>
                    <a:pt x="3291" y="2871"/>
                  </a:lnTo>
                  <a:lnTo>
                    <a:pt x="3258" y="2904"/>
                  </a:lnTo>
                  <a:lnTo>
                    <a:pt x="3195" y="2904"/>
                  </a:lnTo>
                  <a:lnTo>
                    <a:pt x="3128" y="2904"/>
                  </a:lnTo>
                  <a:lnTo>
                    <a:pt x="3093" y="2917"/>
                  </a:lnTo>
                  <a:lnTo>
                    <a:pt x="3098" y="2934"/>
                  </a:lnTo>
                  <a:lnTo>
                    <a:pt x="3095" y="2960"/>
                  </a:lnTo>
                  <a:lnTo>
                    <a:pt x="3091" y="2968"/>
                  </a:lnTo>
                  <a:lnTo>
                    <a:pt x="2987" y="3010"/>
                  </a:lnTo>
                  <a:lnTo>
                    <a:pt x="2912" y="3023"/>
                  </a:lnTo>
                  <a:lnTo>
                    <a:pt x="2816" y="3068"/>
                  </a:lnTo>
                  <a:lnTo>
                    <a:pt x="2799" y="3068"/>
                  </a:lnTo>
                  <a:lnTo>
                    <a:pt x="2780" y="3055"/>
                  </a:lnTo>
                  <a:lnTo>
                    <a:pt x="2777" y="3043"/>
                  </a:lnTo>
                  <a:lnTo>
                    <a:pt x="2782" y="3034"/>
                  </a:lnTo>
                  <a:lnTo>
                    <a:pt x="2807" y="3005"/>
                  </a:lnTo>
                  <a:lnTo>
                    <a:pt x="2856" y="2958"/>
                  </a:lnTo>
                  <a:lnTo>
                    <a:pt x="2894" y="2909"/>
                  </a:lnTo>
                  <a:lnTo>
                    <a:pt x="2908" y="2836"/>
                  </a:lnTo>
                  <a:lnTo>
                    <a:pt x="2923" y="2760"/>
                  </a:lnTo>
                  <a:lnTo>
                    <a:pt x="2868" y="2720"/>
                  </a:lnTo>
                  <a:lnTo>
                    <a:pt x="2882" y="2705"/>
                  </a:lnTo>
                  <a:lnTo>
                    <a:pt x="2877" y="2695"/>
                  </a:lnTo>
                  <a:lnTo>
                    <a:pt x="2858" y="2695"/>
                  </a:lnTo>
                  <a:lnTo>
                    <a:pt x="2850" y="2682"/>
                  </a:lnTo>
                  <a:lnTo>
                    <a:pt x="2855" y="2662"/>
                  </a:lnTo>
                  <a:lnTo>
                    <a:pt x="2838" y="2671"/>
                  </a:lnTo>
                  <a:lnTo>
                    <a:pt x="2822" y="2668"/>
                  </a:lnTo>
                  <a:lnTo>
                    <a:pt x="2829" y="2660"/>
                  </a:lnTo>
                  <a:lnTo>
                    <a:pt x="2817" y="2652"/>
                  </a:lnTo>
                  <a:lnTo>
                    <a:pt x="2820" y="2630"/>
                  </a:lnTo>
                  <a:lnTo>
                    <a:pt x="2779" y="2603"/>
                  </a:lnTo>
                  <a:lnTo>
                    <a:pt x="2738" y="2575"/>
                  </a:lnTo>
                  <a:lnTo>
                    <a:pt x="2687" y="2543"/>
                  </a:lnTo>
                  <a:lnTo>
                    <a:pt x="2639" y="2513"/>
                  </a:lnTo>
                  <a:lnTo>
                    <a:pt x="2569" y="2536"/>
                  </a:lnTo>
                  <a:lnTo>
                    <a:pt x="2547" y="2537"/>
                  </a:lnTo>
                  <a:lnTo>
                    <a:pt x="2475" y="2515"/>
                  </a:lnTo>
                  <a:lnTo>
                    <a:pt x="2416" y="2526"/>
                  </a:lnTo>
                  <a:lnTo>
                    <a:pt x="2365" y="2500"/>
                  </a:lnTo>
                  <a:lnTo>
                    <a:pt x="2304" y="2487"/>
                  </a:lnTo>
                  <a:lnTo>
                    <a:pt x="2260" y="2482"/>
                  </a:lnTo>
                  <a:lnTo>
                    <a:pt x="2247" y="2468"/>
                  </a:lnTo>
                  <a:lnTo>
                    <a:pt x="2258" y="2422"/>
                  </a:lnTo>
                  <a:lnTo>
                    <a:pt x="2236" y="2423"/>
                  </a:lnTo>
                  <a:lnTo>
                    <a:pt x="2219" y="2455"/>
                  </a:lnTo>
                  <a:lnTo>
                    <a:pt x="2083" y="2455"/>
                  </a:lnTo>
                  <a:lnTo>
                    <a:pt x="1858" y="2455"/>
                  </a:lnTo>
                  <a:lnTo>
                    <a:pt x="1634" y="2455"/>
                  </a:lnTo>
                  <a:lnTo>
                    <a:pt x="1436" y="2455"/>
                  </a:lnTo>
                  <a:lnTo>
                    <a:pt x="1239" y="2455"/>
                  </a:lnTo>
                  <a:lnTo>
                    <a:pt x="1045" y="2455"/>
                  </a:lnTo>
                  <a:lnTo>
                    <a:pt x="844" y="2455"/>
                  </a:lnTo>
                  <a:lnTo>
                    <a:pt x="779" y="2455"/>
                  </a:lnTo>
                  <a:lnTo>
                    <a:pt x="584" y="2455"/>
                  </a:lnTo>
                  <a:lnTo>
                    <a:pt x="397" y="2455"/>
                  </a:lnTo>
                  <a:lnTo>
                    <a:pt x="388" y="2455"/>
                  </a:lnTo>
                  <a:lnTo>
                    <a:pt x="316" y="2373"/>
                  </a:lnTo>
                  <a:lnTo>
                    <a:pt x="294" y="2337"/>
                  </a:lnTo>
                  <a:lnTo>
                    <a:pt x="200" y="2303"/>
                  </a:lnTo>
                  <a:lnTo>
                    <a:pt x="217" y="2230"/>
                  </a:lnTo>
                  <a:lnTo>
                    <a:pt x="264" y="2180"/>
                  </a:lnTo>
                  <a:lnTo>
                    <a:pt x="209" y="2145"/>
                  </a:lnTo>
                  <a:lnTo>
                    <a:pt x="249" y="2079"/>
                  </a:lnTo>
                  <a:lnTo>
                    <a:pt x="220" y="2019"/>
                  </a:lnTo>
                  <a:lnTo>
                    <a:pt x="253" y="1977"/>
                  </a:lnTo>
                  <a:lnTo>
                    <a:pt x="320" y="1938"/>
                  </a:lnTo>
                  <a:lnTo>
                    <a:pt x="362" y="1887"/>
                  </a:lnTo>
                  <a:lnTo>
                    <a:pt x="300" y="1836"/>
                  </a:lnTo>
                  <a:lnTo>
                    <a:pt x="319" y="1744"/>
                  </a:lnTo>
                  <a:lnTo>
                    <a:pt x="333" y="1687"/>
                  </a:lnTo>
                  <a:lnTo>
                    <a:pt x="311" y="1651"/>
                  </a:lnTo>
                  <a:lnTo>
                    <a:pt x="302" y="1618"/>
                  </a:lnTo>
                  <a:lnTo>
                    <a:pt x="309" y="1577"/>
                  </a:lnTo>
                  <a:lnTo>
                    <a:pt x="224" y="1603"/>
                  </a:lnTo>
                  <a:lnTo>
                    <a:pt x="121" y="1647"/>
                  </a:lnTo>
                  <a:lnTo>
                    <a:pt x="119" y="1595"/>
                  </a:lnTo>
                  <a:lnTo>
                    <a:pt x="111" y="1561"/>
                  </a:lnTo>
                  <a:lnTo>
                    <a:pt x="75" y="1539"/>
                  </a:lnTo>
                  <a:lnTo>
                    <a:pt x="18" y="1536"/>
                  </a:lnTo>
                  <a:lnTo>
                    <a:pt x="510" y="1099"/>
                  </a:lnTo>
                  <a:lnTo>
                    <a:pt x="854" y="828"/>
                  </a:lnTo>
                  <a:lnTo>
                    <a:pt x="933" y="845"/>
                  </a:lnTo>
                  <a:lnTo>
                    <a:pt x="974" y="880"/>
                  </a:lnTo>
                  <a:lnTo>
                    <a:pt x="1022" y="886"/>
                  </a:lnTo>
                  <a:lnTo>
                    <a:pt x="1108" y="856"/>
                  </a:lnTo>
                  <a:lnTo>
                    <a:pt x="1202" y="834"/>
                  </a:lnTo>
                  <a:lnTo>
                    <a:pt x="1272" y="843"/>
                  </a:lnTo>
                  <a:lnTo>
                    <a:pt x="1392" y="812"/>
                  </a:lnTo>
                  <a:lnTo>
                    <a:pt x="1502" y="794"/>
                  </a:lnTo>
                  <a:lnTo>
                    <a:pt x="1503" y="823"/>
                  </a:lnTo>
                  <a:lnTo>
                    <a:pt x="1564" y="807"/>
                  </a:lnTo>
                  <a:lnTo>
                    <a:pt x="1617" y="774"/>
                  </a:lnTo>
                  <a:lnTo>
                    <a:pt x="1644" y="781"/>
                  </a:lnTo>
                  <a:lnTo>
                    <a:pt x="1659" y="845"/>
                  </a:lnTo>
                  <a:lnTo>
                    <a:pt x="1788" y="796"/>
                  </a:lnTo>
                  <a:lnTo>
                    <a:pt x="1732" y="850"/>
                  </a:lnTo>
                  <a:lnTo>
                    <a:pt x="1812" y="839"/>
                  </a:lnTo>
                  <a:lnTo>
                    <a:pt x="1857" y="818"/>
                  </a:lnTo>
                  <a:lnTo>
                    <a:pt x="1917" y="822"/>
                  </a:lnTo>
                  <a:lnTo>
                    <a:pt x="1966" y="852"/>
                  </a:lnTo>
                  <a:lnTo>
                    <a:pt x="2065" y="878"/>
                  </a:lnTo>
                  <a:lnTo>
                    <a:pt x="2127" y="890"/>
                  </a:lnTo>
                  <a:lnTo>
                    <a:pt x="2185" y="886"/>
                  </a:lnTo>
                  <a:lnTo>
                    <a:pt x="2220" y="922"/>
                  </a:lnTo>
                  <a:lnTo>
                    <a:pt x="2105" y="958"/>
                  </a:lnTo>
                  <a:lnTo>
                    <a:pt x="2189" y="974"/>
                  </a:lnTo>
                  <a:lnTo>
                    <a:pt x="2347" y="965"/>
                  </a:lnTo>
                  <a:lnTo>
                    <a:pt x="2407" y="953"/>
                  </a:lnTo>
                  <a:lnTo>
                    <a:pt x="2423" y="997"/>
                  </a:lnTo>
                  <a:lnTo>
                    <a:pt x="2520" y="960"/>
                  </a:lnTo>
                  <a:lnTo>
                    <a:pt x="2494" y="929"/>
                  </a:lnTo>
                  <a:lnTo>
                    <a:pt x="2554" y="904"/>
                  </a:lnTo>
                  <a:lnTo>
                    <a:pt x="2624" y="901"/>
                  </a:lnTo>
                  <a:lnTo>
                    <a:pt x="2675" y="893"/>
                  </a:lnTo>
                  <a:lnTo>
                    <a:pt x="2702" y="911"/>
                  </a:lnTo>
                  <a:lnTo>
                    <a:pt x="2720" y="950"/>
                  </a:lnTo>
                  <a:lnTo>
                    <a:pt x="2787" y="944"/>
                  </a:lnTo>
                  <a:lnTo>
                    <a:pt x="2854" y="977"/>
                  </a:lnTo>
                  <a:lnTo>
                    <a:pt x="2951" y="965"/>
                  </a:lnTo>
                  <a:lnTo>
                    <a:pt x="3030" y="967"/>
                  </a:lnTo>
                  <a:lnTo>
                    <a:pt x="3064" y="922"/>
                  </a:lnTo>
                  <a:lnTo>
                    <a:pt x="3124" y="909"/>
                  </a:lnTo>
                  <a:lnTo>
                    <a:pt x="3188" y="934"/>
                  </a:lnTo>
                  <a:lnTo>
                    <a:pt x="3128" y="1003"/>
                  </a:lnTo>
                  <a:lnTo>
                    <a:pt x="3213" y="945"/>
                  </a:lnTo>
                  <a:lnTo>
                    <a:pt x="3256" y="947"/>
                  </a:lnTo>
                  <a:lnTo>
                    <a:pt x="3344" y="874"/>
                  </a:lnTo>
                  <a:lnTo>
                    <a:pt x="3325" y="830"/>
                  </a:lnTo>
                  <a:lnTo>
                    <a:pt x="3288" y="801"/>
                  </a:lnTo>
                  <a:lnTo>
                    <a:pt x="3365" y="724"/>
                  </a:lnTo>
                  <a:lnTo>
                    <a:pt x="3475" y="674"/>
                  </a:lnTo>
                  <a:lnTo>
                    <a:pt x="3534" y="685"/>
                  </a:lnTo>
                  <a:lnTo>
                    <a:pt x="3559" y="715"/>
                  </a:lnTo>
                  <a:lnTo>
                    <a:pt x="3561" y="794"/>
                  </a:lnTo>
                  <a:lnTo>
                    <a:pt x="3483" y="829"/>
                  </a:lnTo>
                  <a:lnTo>
                    <a:pt x="3571" y="843"/>
                  </a:lnTo>
                  <a:moveTo>
                    <a:pt x="3269" y="871"/>
                  </a:moveTo>
                  <a:lnTo>
                    <a:pt x="3213" y="896"/>
                  </a:lnTo>
                  <a:lnTo>
                    <a:pt x="3159" y="875"/>
                  </a:lnTo>
                  <a:lnTo>
                    <a:pt x="3107" y="882"/>
                  </a:lnTo>
                  <a:lnTo>
                    <a:pt x="3062" y="850"/>
                  </a:lnTo>
                  <a:lnTo>
                    <a:pt x="3131" y="828"/>
                  </a:lnTo>
                  <a:lnTo>
                    <a:pt x="3197" y="797"/>
                  </a:lnTo>
                  <a:lnTo>
                    <a:pt x="3236" y="818"/>
                  </a:lnTo>
                  <a:lnTo>
                    <a:pt x="3257" y="830"/>
                  </a:lnTo>
                  <a:lnTo>
                    <a:pt x="3261" y="844"/>
                  </a:lnTo>
                  <a:lnTo>
                    <a:pt x="3269" y="871"/>
                  </a:lnTo>
                  <a:moveTo>
                    <a:pt x="4250" y="1014"/>
                  </a:moveTo>
                  <a:lnTo>
                    <a:pt x="4184" y="1017"/>
                  </a:lnTo>
                  <a:lnTo>
                    <a:pt x="4195" y="981"/>
                  </a:lnTo>
                  <a:lnTo>
                    <a:pt x="4247" y="940"/>
                  </a:lnTo>
                  <a:lnTo>
                    <a:pt x="4305" y="930"/>
                  </a:lnTo>
                  <a:lnTo>
                    <a:pt x="4334" y="951"/>
                  </a:lnTo>
                  <a:lnTo>
                    <a:pt x="4313" y="982"/>
                  </a:lnTo>
                  <a:lnTo>
                    <a:pt x="4300" y="992"/>
                  </a:lnTo>
                  <a:lnTo>
                    <a:pt x="4250" y="1014"/>
                  </a:lnTo>
                  <a:moveTo>
                    <a:pt x="3649" y="1125"/>
                  </a:moveTo>
                  <a:lnTo>
                    <a:pt x="3636" y="1158"/>
                  </a:lnTo>
                  <a:lnTo>
                    <a:pt x="3673" y="1146"/>
                  </a:lnTo>
                  <a:lnTo>
                    <a:pt x="3692" y="1166"/>
                  </a:lnTo>
                  <a:lnTo>
                    <a:pt x="3737" y="1192"/>
                  </a:lnTo>
                  <a:lnTo>
                    <a:pt x="3787" y="1215"/>
                  </a:lnTo>
                  <a:lnTo>
                    <a:pt x="3768" y="1251"/>
                  </a:lnTo>
                  <a:lnTo>
                    <a:pt x="3814" y="1246"/>
                  </a:lnTo>
                  <a:lnTo>
                    <a:pt x="3839" y="1271"/>
                  </a:lnTo>
                  <a:lnTo>
                    <a:pt x="3772" y="1295"/>
                  </a:lnTo>
                  <a:lnTo>
                    <a:pt x="3693" y="1277"/>
                  </a:lnTo>
                  <a:lnTo>
                    <a:pt x="3684" y="1242"/>
                  </a:lnTo>
                  <a:lnTo>
                    <a:pt x="3599" y="1283"/>
                  </a:lnTo>
                  <a:lnTo>
                    <a:pt x="3489" y="1323"/>
                  </a:lnTo>
                  <a:lnTo>
                    <a:pt x="3500" y="1278"/>
                  </a:lnTo>
                  <a:lnTo>
                    <a:pt x="3416" y="1285"/>
                  </a:lnTo>
                  <a:lnTo>
                    <a:pt x="3493" y="1247"/>
                  </a:lnTo>
                  <a:lnTo>
                    <a:pt x="3543" y="1187"/>
                  </a:lnTo>
                  <a:lnTo>
                    <a:pt x="3612" y="1118"/>
                  </a:lnTo>
                  <a:lnTo>
                    <a:pt x="3649" y="1125"/>
                  </a:lnTo>
                  <a:moveTo>
                    <a:pt x="3684" y="1349"/>
                  </a:moveTo>
                  <a:lnTo>
                    <a:pt x="3588" y="1392"/>
                  </a:lnTo>
                  <a:lnTo>
                    <a:pt x="3547" y="1390"/>
                  </a:lnTo>
                  <a:lnTo>
                    <a:pt x="3548" y="1369"/>
                  </a:lnTo>
                  <a:lnTo>
                    <a:pt x="3615" y="1333"/>
                  </a:lnTo>
                  <a:lnTo>
                    <a:pt x="3695" y="1334"/>
                  </a:lnTo>
                  <a:lnTo>
                    <a:pt x="3684" y="1349"/>
                  </a:lnTo>
                  <a:moveTo>
                    <a:pt x="3812" y="1392"/>
                  </a:moveTo>
                  <a:lnTo>
                    <a:pt x="3764" y="1432"/>
                  </a:lnTo>
                  <a:lnTo>
                    <a:pt x="3741" y="1426"/>
                  </a:lnTo>
                  <a:lnTo>
                    <a:pt x="3740" y="1403"/>
                  </a:lnTo>
                  <a:lnTo>
                    <a:pt x="3746" y="1397"/>
                  </a:lnTo>
                  <a:lnTo>
                    <a:pt x="3783" y="1374"/>
                  </a:lnTo>
                  <a:lnTo>
                    <a:pt x="3807" y="1376"/>
                  </a:lnTo>
                  <a:lnTo>
                    <a:pt x="3812" y="1392"/>
                  </a:lnTo>
                  <a:moveTo>
                    <a:pt x="43" y="2029"/>
                  </a:moveTo>
                  <a:lnTo>
                    <a:pt x="64" y="2040"/>
                  </a:lnTo>
                  <a:lnTo>
                    <a:pt x="130" y="2033"/>
                  </a:lnTo>
                  <a:lnTo>
                    <a:pt x="37" y="2126"/>
                  </a:lnTo>
                  <a:lnTo>
                    <a:pt x="41" y="2192"/>
                  </a:lnTo>
                  <a:lnTo>
                    <a:pt x="15" y="2192"/>
                  </a:lnTo>
                  <a:lnTo>
                    <a:pt x="6" y="2154"/>
                  </a:lnTo>
                  <a:lnTo>
                    <a:pt x="12" y="2116"/>
                  </a:lnTo>
                  <a:lnTo>
                    <a:pt x="0" y="2091"/>
                  </a:lnTo>
                  <a:lnTo>
                    <a:pt x="18" y="2055"/>
                  </a:lnTo>
                  <a:lnTo>
                    <a:pt x="43" y="2029"/>
                  </a:lnTo>
                  <a:moveTo>
                    <a:pt x="4831" y="2315"/>
                  </a:moveTo>
                  <a:lnTo>
                    <a:pt x="4766" y="2387"/>
                  </a:lnTo>
                  <a:lnTo>
                    <a:pt x="4817" y="2359"/>
                  </a:lnTo>
                  <a:lnTo>
                    <a:pt x="4855" y="2377"/>
                  </a:lnTo>
                  <a:lnTo>
                    <a:pt x="4824" y="2406"/>
                  </a:lnTo>
                  <a:lnTo>
                    <a:pt x="4875" y="2429"/>
                  </a:lnTo>
                  <a:lnTo>
                    <a:pt x="4911" y="2409"/>
                  </a:lnTo>
                  <a:lnTo>
                    <a:pt x="4969" y="2434"/>
                  </a:lnTo>
                  <a:lnTo>
                    <a:pt x="4932" y="2495"/>
                  </a:lnTo>
                  <a:lnTo>
                    <a:pt x="4982" y="2481"/>
                  </a:lnTo>
                  <a:lnTo>
                    <a:pt x="4978" y="2525"/>
                  </a:lnTo>
                  <a:lnTo>
                    <a:pt x="4985" y="2577"/>
                  </a:lnTo>
                  <a:lnTo>
                    <a:pt x="4937" y="2650"/>
                  </a:lnTo>
                  <a:lnTo>
                    <a:pt x="4906" y="2653"/>
                  </a:lnTo>
                  <a:lnTo>
                    <a:pt x="4866" y="2637"/>
                  </a:lnTo>
                  <a:lnTo>
                    <a:pt x="4899" y="2569"/>
                  </a:lnTo>
                  <a:lnTo>
                    <a:pt x="4884" y="2559"/>
                  </a:lnTo>
                  <a:lnTo>
                    <a:pt x="4786" y="2631"/>
                  </a:lnTo>
                  <a:lnTo>
                    <a:pt x="4747" y="2628"/>
                  </a:lnTo>
                  <a:lnTo>
                    <a:pt x="4805" y="2589"/>
                  </a:lnTo>
                  <a:lnTo>
                    <a:pt x="4747" y="2569"/>
                  </a:lnTo>
                  <a:lnTo>
                    <a:pt x="4675" y="2574"/>
                  </a:lnTo>
                  <a:lnTo>
                    <a:pt x="4546" y="2571"/>
                  </a:lnTo>
                  <a:lnTo>
                    <a:pt x="4544" y="2546"/>
                  </a:lnTo>
                  <a:lnTo>
                    <a:pt x="4594" y="2517"/>
                  </a:lnTo>
                  <a:lnTo>
                    <a:pt x="4572" y="2494"/>
                  </a:lnTo>
                  <a:lnTo>
                    <a:pt x="4643" y="2444"/>
                  </a:lnTo>
                  <a:lnTo>
                    <a:pt x="4753" y="2312"/>
                  </a:lnTo>
                  <a:lnTo>
                    <a:pt x="4808" y="2265"/>
                  </a:lnTo>
                  <a:lnTo>
                    <a:pt x="4873" y="2237"/>
                  </a:lnTo>
                  <a:lnTo>
                    <a:pt x="4902" y="2241"/>
                  </a:lnTo>
                  <a:lnTo>
                    <a:pt x="4883" y="2263"/>
                  </a:lnTo>
                  <a:lnTo>
                    <a:pt x="4831" y="2315"/>
                  </a:lnTo>
                  <a:moveTo>
                    <a:pt x="326" y="2496"/>
                  </a:moveTo>
                  <a:lnTo>
                    <a:pt x="285" y="2507"/>
                  </a:lnTo>
                  <a:lnTo>
                    <a:pt x="202" y="2469"/>
                  </a:lnTo>
                  <a:lnTo>
                    <a:pt x="202" y="2440"/>
                  </a:lnTo>
                  <a:lnTo>
                    <a:pt x="163" y="2411"/>
                  </a:lnTo>
                  <a:lnTo>
                    <a:pt x="167" y="2387"/>
                  </a:lnTo>
                  <a:lnTo>
                    <a:pt x="110" y="2372"/>
                  </a:lnTo>
                  <a:lnTo>
                    <a:pt x="117" y="2327"/>
                  </a:lnTo>
                  <a:lnTo>
                    <a:pt x="137" y="2308"/>
                  </a:lnTo>
                  <a:lnTo>
                    <a:pt x="192" y="2326"/>
                  </a:lnTo>
                  <a:lnTo>
                    <a:pt x="223" y="2339"/>
                  </a:lnTo>
                  <a:lnTo>
                    <a:pt x="278" y="2347"/>
                  </a:lnTo>
                  <a:lnTo>
                    <a:pt x="281" y="2376"/>
                  </a:lnTo>
                  <a:lnTo>
                    <a:pt x="286" y="2415"/>
                  </a:lnTo>
                  <a:lnTo>
                    <a:pt x="329" y="2450"/>
                  </a:lnTo>
                  <a:lnTo>
                    <a:pt x="326" y="2496"/>
                  </a:lnTo>
                  <a:moveTo>
                    <a:pt x="4418" y="2446"/>
                  </a:moveTo>
                  <a:lnTo>
                    <a:pt x="4385" y="2448"/>
                  </a:lnTo>
                  <a:lnTo>
                    <a:pt x="4309" y="2422"/>
                  </a:lnTo>
                  <a:lnTo>
                    <a:pt x="4262" y="2382"/>
                  </a:lnTo>
                  <a:lnTo>
                    <a:pt x="4287" y="2375"/>
                  </a:lnTo>
                  <a:lnTo>
                    <a:pt x="4366" y="2396"/>
                  </a:lnTo>
                  <a:lnTo>
                    <a:pt x="4421" y="2431"/>
                  </a:lnTo>
                  <a:lnTo>
                    <a:pt x="4418" y="2446"/>
                  </a:lnTo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F6EFC76A-3D2D-F209-8CD1-2D21339FD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7" y="2336800"/>
              <a:ext cx="112713" cy="66675"/>
            </a:xfrm>
            <a:custGeom>
              <a:avLst/>
              <a:gdLst>
                <a:gd name="T0" fmla="*/ 57 w 71"/>
                <a:gd name="T1" fmla="*/ 6 h 42"/>
                <a:gd name="T2" fmla="*/ 58 w 71"/>
                <a:gd name="T3" fmla="*/ 10 h 42"/>
                <a:gd name="T4" fmla="*/ 56 w 71"/>
                <a:gd name="T5" fmla="*/ 15 h 42"/>
                <a:gd name="T6" fmla="*/ 63 w 71"/>
                <a:gd name="T7" fmla="*/ 19 h 42"/>
                <a:gd name="T8" fmla="*/ 71 w 71"/>
                <a:gd name="T9" fmla="*/ 19 h 42"/>
                <a:gd name="T10" fmla="*/ 71 w 71"/>
                <a:gd name="T11" fmla="*/ 27 h 42"/>
                <a:gd name="T12" fmla="*/ 64 w 71"/>
                <a:gd name="T13" fmla="*/ 31 h 42"/>
                <a:gd name="T14" fmla="*/ 51 w 71"/>
                <a:gd name="T15" fmla="*/ 28 h 42"/>
                <a:gd name="T16" fmla="*/ 48 w 71"/>
                <a:gd name="T17" fmla="*/ 37 h 42"/>
                <a:gd name="T18" fmla="*/ 40 w 71"/>
                <a:gd name="T19" fmla="*/ 37 h 42"/>
                <a:gd name="T20" fmla="*/ 38 w 71"/>
                <a:gd name="T21" fmla="*/ 34 h 42"/>
                <a:gd name="T22" fmla="*/ 29 w 71"/>
                <a:gd name="T23" fmla="*/ 41 h 42"/>
                <a:gd name="T24" fmla="*/ 21 w 71"/>
                <a:gd name="T25" fmla="*/ 42 h 42"/>
                <a:gd name="T26" fmla="*/ 13 w 71"/>
                <a:gd name="T27" fmla="*/ 38 h 42"/>
                <a:gd name="T28" fmla="*/ 8 w 71"/>
                <a:gd name="T29" fmla="*/ 29 h 42"/>
                <a:gd name="T30" fmla="*/ 0 w 71"/>
                <a:gd name="T31" fmla="*/ 32 h 42"/>
                <a:gd name="T32" fmla="*/ 0 w 71"/>
                <a:gd name="T33" fmla="*/ 22 h 42"/>
                <a:gd name="T34" fmla="*/ 11 w 71"/>
                <a:gd name="T35" fmla="*/ 11 h 42"/>
                <a:gd name="T36" fmla="*/ 11 w 71"/>
                <a:gd name="T37" fmla="*/ 6 h 42"/>
                <a:gd name="T38" fmla="*/ 18 w 71"/>
                <a:gd name="T39" fmla="*/ 8 h 42"/>
                <a:gd name="T40" fmla="*/ 22 w 71"/>
                <a:gd name="T41" fmla="*/ 4 h 42"/>
                <a:gd name="T42" fmla="*/ 36 w 71"/>
                <a:gd name="T43" fmla="*/ 4 h 42"/>
                <a:gd name="T44" fmla="*/ 40 w 71"/>
                <a:gd name="T45" fmla="*/ 0 h 42"/>
                <a:gd name="T46" fmla="*/ 57 w 71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42">
                  <a:moveTo>
                    <a:pt x="57" y="6"/>
                  </a:moveTo>
                  <a:lnTo>
                    <a:pt x="58" y="10"/>
                  </a:lnTo>
                  <a:lnTo>
                    <a:pt x="56" y="15"/>
                  </a:lnTo>
                  <a:lnTo>
                    <a:pt x="63" y="19"/>
                  </a:lnTo>
                  <a:lnTo>
                    <a:pt x="71" y="19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29" y="41"/>
                  </a:lnTo>
                  <a:lnTo>
                    <a:pt x="21" y="42"/>
                  </a:lnTo>
                  <a:lnTo>
                    <a:pt x="13" y="38"/>
                  </a:lnTo>
                  <a:lnTo>
                    <a:pt x="8" y="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7" y="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2D36B366-15A3-CB0F-C428-7FB5A55E8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9000" y="4489450"/>
              <a:ext cx="387350" cy="1239838"/>
            </a:xfrm>
            <a:custGeom>
              <a:avLst/>
              <a:gdLst>
                <a:gd name="T0" fmla="*/ 233 w 999"/>
                <a:gd name="T1" fmla="*/ 450 h 3202"/>
                <a:gd name="T2" fmla="*/ 296 w 999"/>
                <a:gd name="T3" fmla="*/ 460 h 3202"/>
                <a:gd name="T4" fmla="*/ 208 w 999"/>
                <a:gd name="T5" fmla="*/ 590 h 3202"/>
                <a:gd name="T6" fmla="*/ 221 w 999"/>
                <a:gd name="T7" fmla="*/ 759 h 3202"/>
                <a:gd name="T8" fmla="*/ 205 w 999"/>
                <a:gd name="T9" fmla="*/ 846 h 3202"/>
                <a:gd name="T10" fmla="*/ 159 w 999"/>
                <a:gd name="T11" fmla="*/ 1003 h 3202"/>
                <a:gd name="T12" fmla="*/ 154 w 999"/>
                <a:gd name="T13" fmla="*/ 1173 h 3202"/>
                <a:gd name="T14" fmla="*/ 239 w 999"/>
                <a:gd name="T15" fmla="*/ 1335 h 3202"/>
                <a:gd name="T16" fmla="*/ 234 w 999"/>
                <a:gd name="T17" fmla="*/ 1496 h 3202"/>
                <a:gd name="T18" fmla="*/ 212 w 999"/>
                <a:gd name="T19" fmla="*/ 1622 h 3202"/>
                <a:gd name="T20" fmla="*/ 275 w 999"/>
                <a:gd name="T21" fmla="*/ 1782 h 3202"/>
                <a:gd name="T22" fmla="*/ 244 w 999"/>
                <a:gd name="T23" fmla="*/ 1888 h 3202"/>
                <a:gd name="T24" fmla="*/ 295 w 999"/>
                <a:gd name="T25" fmla="*/ 2078 h 3202"/>
                <a:gd name="T26" fmla="*/ 319 w 999"/>
                <a:gd name="T27" fmla="*/ 2192 h 3202"/>
                <a:gd name="T28" fmla="*/ 349 w 999"/>
                <a:gd name="T29" fmla="*/ 2259 h 3202"/>
                <a:gd name="T30" fmla="*/ 404 w 999"/>
                <a:gd name="T31" fmla="*/ 2307 h 3202"/>
                <a:gd name="T32" fmla="*/ 404 w 999"/>
                <a:gd name="T33" fmla="*/ 2372 h 3202"/>
                <a:gd name="T34" fmla="*/ 409 w 999"/>
                <a:gd name="T35" fmla="*/ 2554 h 3202"/>
                <a:gd name="T36" fmla="*/ 431 w 999"/>
                <a:gd name="T37" fmla="*/ 2649 h 3202"/>
                <a:gd name="T38" fmla="*/ 436 w 999"/>
                <a:gd name="T39" fmla="*/ 2774 h 3202"/>
                <a:gd name="T40" fmla="*/ 513 w 999"/>
                <a:gd name="T41" fmla="*/ 2798 h 3202"/>
                <a:gd name="T42" fmla="*/ 583 w 999"/>
                <a:gd name="T43" fmla="*/ 2908 h 3202"/>
                <a:gd name="T44" fmla="*/ 808 w 999"/>
                <a:gd name="T45" fmla="*/ 2932 h 3202"/>
                <a:gd name="T46" fmla="*/ 728 w 999"/>
                <a:gd name="T47" fmla="*/ 2952 h 3202"/>
                <a:gd name="T48" fmla="*/ 706 w 999"/>
                <a:gd name="T49" fmla="*/ 3058 h 3202"/>
                <a:gd name="T50" fmla="*/ 596 w 999"/>
                <a:gd name="T51" fmla="*/ 3033 h 3202"/>
                <a:gd name="T52" fmla="*/ 498 w 999"/>
                <a:gd name="T53" fmla="*/ 2976 h 3202"/>
                <a:gd name="T54" fmla="*/ 354 w 999"/>
                <a:gd name="T55" fmla="*/ 2877 h 3202"/>
                <a:gd name="T56" fmla="*/ 296 w 999"/>
                <a:gd name="T57" fmla="*/ 2774 h 3202"/>
                <a:gd name="T58" fmla="*/ 226 w 999"/>
                <a:gd name="T59" fmla="*/ 2552 h 3202"/>
                <a:gd name="T60" fmla="*/ 162 w 999"/>
                <a:gd name="T61" fmla="*/ 2463 h 3202"/>
                <a:gd name="T62" fmla="*/ 173 w 999"/>
                <a:gd name="T63" fmla="*/ 2250 h 3202"/>
                <a:gd name="T64" fmla="*/ 237 w 999"/>
                <a:gd name="T65" fmla="*/ 2105 h 3202"/>
                <a:gd name="T66" fmla="*/ 196 w 999"/>
                <a:gd name="T67" fmla="*/ 2188 h 3202"/>
                <a:gd name="T68" fmla="*/ 132 w 999"/>
                <a:gd name="T69" fmla="*/ 2056 h 3202"/>
                <a:gd name="T70" fmla="*/ 124 w 999"/>
                <a:gd name="T71" fmla="*/ 1842 h 3202"/>
                <a:gd name="T72" fmla="*/ 50 w 999"/>
                <a:gd name="T73" fmla="*/ 1664 h 3202"/>
                <a:gd name="T74" fmla="*/ 88 w 999"/>
                <a:gd name="T75" fmla="*/ 1524 h 3202"/>
                <a:gd name="T76" fmla="*/ 107 w 999"/>
                <a:gd name="T77" fmla="*/ 1262 h 3202"/>
                <a:gd name="T78" fmla="*/ 72 w 999"/>
                <a:gd name="T79" fmla="*/ 1065 h 3202"/>
                <a:gd name="T80" fmla="*/ 68 w 999"/>
                <a:gd name="T81" fmla="*/ 856 h 3202"/>
                <a:gd name="T82" fmla="*/ 52 w 999"/>
                <a:gd name="T83" fmla="*/ 515 h 3202"/>
                <a:gd name="T84" fmla="*/ 28 w 999"/>
                <a:gd name="T85" fmla="*/ 185 h 3202"/>
                <a:gd name="T86" fmla="*/ 36 w 999"/>
                <a:gd name="T87" fmla="*/ 43 h 3202"/>
                <a:gd name="T88" fmla="*/ 93 w 999"/>
                <a:gd name="T89" fmla="*/ 57 h 3202"/>
                <a:gd name="T90" fmla="*/ 152 w 999"/>
                <a:gd name="T91" fmla="*/ 155 h 3202"/>
                <a:gd name="T92" fmla="*/ 189 w 999"/>
                <a:gd name="T93" fmla="*/ 333 h 3202"/>
                <a:gd name="T94" fmla="*/ 893 w 999"/>
                <a:gd name="T95" fmla="*/ 3142 h 3202"/>
                <a:gd name="T96" fmla="*/ 999 w 999"/>
                <a:gd name="T97" fmla="*/ 3144 h 3202"/>
                <a:gd name="T98" fmla="*/ 950 w 999"/>
                <a:gd name="T99" fmla="*/ 3202 h 3202"/>
                <a:gd name="T100" fmla="*/ 878 w 999"/>
                <a:gd name="T101" fmla="*/ 3193 h 3202"/>
                <a:gd name="T102" fmla="*/ 750 w 999"/>
                <a:gd name="T103" fmla="*/ 3157 h 3202"/>
                <a:gd name="T104" fmla="*/ 565 w 999"/>
                <a:gd name="T105" fmla="*/ 3068 h 3202"/>
                <a:gd name="T106" fmla="*/ 497 w 999"/>
                <a:gd name="T107" fmla="*/ 2993 h 3202"/>
                <a:gd name="T108" fmla="*/ 708 w 999"/>
                <a:gd name="T109" fmla="*/ 3077 h 3202"/>
                <a:gd name="T110" fmla="*/ 721 w 999"/>
                <a:gd name="T111" fmla="*/ 2984 h 3202"/>
                <a:gd name="T112" fmla="*/ 816 w 999"/>
                <a:gd name="T113" fmla="*/ 2960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9" h="3202">
                  <a:moveTo>
                    <a:pt x="189" y="333"/>
                  </a:moveTo>
                  <a:lnTo>
                    <a:pt x="233" y="450"/>
                  </a:lnTo>
                  <a:lnTo>
                    <a:pt x="284" y="439"/>
                  </a:lnTo>
                  <a:lnTo>
                    <a:pt x="296" y="460"/>
                  </a:lnTo>
                  <a:lnTo>
                    <a:pt x="282" y="548"/>
                  </a:lnTo>
                  <a:lnTo>
                    <a:pt x="208" y="590"/>
                  </a:lnTo>
                  <a:lnTo>
                    <a:pt x="231" y="732"/>
                  </a:lnTo>
                  <a:lnTo>
                    <a:pt x="221" y="759"/>
                  </a:lnTo>
                  <a:lnTo>
                    <a:pt x="248" y="793"/>
                  </a:lnTo>
                  <a:lnTo>
                    <a:pt x="205" y="846"/>
                  </a:lnTo>
                  <a:lnTo>
                    <a:pt x="171" y="926"/>
                  </a:lnTo>
                  <a:lnTo>
                    <a:pt x="159" y="1003"/>
                  </a:lnTo>
                  <a:lnTo>
                    <a:pt x="181" y="1085"/>
                  </a:lnTo>
                  <a:lnTo>
                    <a:pt x="154" y="1173"/>
                  </a:lnTo>
                  <a:lnTo>
                    <a:pt x="217" y="1319"/>
                  </a:lnTo>
                  <a:lnTo>
                    <a:pt x="239" y="1335"/>
                  </a:lnTo>
                  <a:lnTo>
                    <a:pt x="256" y="1413"/>
                  </a:lnTo>
                  <a:lnTo>
                    <a:pt x="234" y="1496"/>
                  </a:lnTo>
                  <a:lnTo>
                    <a:pt x="252" y="1566"/>
                  </a:lnTo>
                  <a:lnTo>
                    <a:pt x="212" y="1622"/>
                  </a:lnTo>
                  <a:lnTo>
                    <a:pt x="232" y="1700"/>
                  </a:lnTo>
                  <a:lnTo>
                    <a:pt x="275" y="1782"/>
                  </a:lnTo>
                  <a:lnTo>
                    <a:pt x="242" y="1813"/>
                  </a:lnTo>
                  <a:lnTo>
                    <a:pt x="244" y="1888"/>
                  </a:lnTo>
                  <a:lnTo>
                    <a:pt x="253" y="1975"/>
                  </a:lnTo>
                  <a:lnTo>
                    <a:pt x="295" y="2078"/>
                  </a:lnTo>
                  <a:lnTo>
                    <a:pt x="273" y="2095"/>
                  </a:lnTo>
                  <a:lnTo>
                    <a:pt x="319" y="2192"/>
                  </a:lnTo>
                  <a:lnTo>
                    <a:pt x="360" y="2224"/>
                  </a:lnTo>
                  <a:lnTo>
                    <a:pt x="349" y="2259"/>
                  </a:lnTo>
                  <a:lnTo>
                    <a:pt x="386" y="2276"/>
                  </a:lnTo>
                  <a:lnTo>
                    <a:pt x="404" y="2307"/>
                  </a:lnTo>
                  <a:lnTo>
                    <a:pt x="380" y="2323"/>
                  </a:lnTo>
                  <a:lnTo>
                    <a:pt x="404" y="2372"/>
                  </a:lnTo>
                  <a:lnTo>
                    <a:pt x="418" y="2483"/>
                  </a:lnTo>
                  <a:lnTo>
                    <a:pt x="409" y="2554"/>
                  </a:lnTo>
                  <a:lnTo>
                    <a:pt x="432" y="2596"/>
                  </a:lnTo>
                  <a:lnTo>
                    <a:pt x="431" y="2649"/>
                  </a:lnTo>
                  <a:lnTo>
                    <a:pt x="395" y="2686"/>
                  </a:lnTo>
                  <a:lnTo>
                    <a:pt x="436" y="2774"/>
                  </a:lnTo>
                  <a:lnTo>
                    <a:pt x="471" y="2804"/>
                  </a:lnTo>
                  <a:lnTo>
                    <a:pt x="513" y="2798"/>
                  </a:lnTo>
                  <a:lnTo>
                    <a:pt x="537" y="2860"/>
                  </a:lnTo>
                  <a:lnTo>
                    <a:pt x="583" y="2908"/>
                  </a:lnTo>
                  <a:lnTo>
                    <a:pt x="744" y="2919"/>
                  </a:lnTo>
                  <a:lnTo>
                    <a:pt x="808" y="2932"/>
                  </a:lnTo>
                  <a:lnTo>
                    <a:pt x="751" y="2931"/>
                  </a:lnTo>
                  <a:lnTo>
                    <a:pt x="728" y="2952"/>
                  </a:lnTo>
                  <a:lnTo>
                    <a:pt x="683" y="2981"/>
                  </a:lnTo>
                  <a:lnTo>
                    <a:pt x="706" y="3058"/>
                  </a:lnTo>
                  <a:lnTo>
                    <a:pt x="680" y="3060"/>
                  </a:lnTo>
                  <a:lnTo>
                    <a:pt x="596" y="3033"/>
                  </a:lnTo>
                  <a:lnTo>
                    <a:pt x="498" y="2976"/>
                  </a:lnTo>
                  <a:lnTo>
                    <a:pt x="498" y="2976"/>
                  </a:lnTo>
                  <a:lnTo>
                    <a:pt x="397" y="2929"/>
                  </a:lnTo>
                  <a:lnTo>
                    <a:pt x="354" y="2877"/>
                  </a:lnTo>
                  <a:lnTo>
                    <a:pt x="352" y="2829"/>
                  </a:lnTo>
                  <a:lnTo>
                    <a:pt x="296" y="2774"/>
                  </a:lnTo>
                  <a:lnTo>
                    <a:pt x="230" y="2632"/>
                  </a:lnTo>
                  <a:lnTo>
                    <a:pt x="226" y="2552"/>
                  </a:lnTo>
                  <a:lnTo>
                    <a:pt x="272" y="2488"/>
                  </a:lnTo>
                  <a:lnTo>
                    <a:pt x="162" y="2463"/>
                  </a:lnTo>
                  <a:lnTo>
                    <a:pt x="199" y="2389"/>
                  </a:lnTo>
                  <a:lnTo>
                    <a:pt x="173" y="2250"/>
                  </a:lnTo>
                  <a:lnTo>
                    <a:pt x="258" y="2280"/>
                  </a:lnTo>
                  <a:lnTo>
                    <a:pt x="237" y="2105"/>
                  </a:lnTo>
                  <a:lnTo>
                    <a:pt x="184" y="2083"/>
                  </a:lnTo>
                  <a:lnTo>
                    <a:pt x="196" y="2188"/>
                  </a:lnTo>
                  <a:lnTo>
                    <a:pt x="150" y="2176"/>
                  </a:lnTo>
                  <a:lnTo>
                    <a:pt x="132" y="2056"/>
                  </a:lnTo>
                  <a:lnTo>
                    <a:pt x="109" y="1900"/>
                  </a:lnTo>
                  <a:lnTo>
                    <a:pt x="124" y="1842"/>
                  </a:lnTo>
                  <a:lnTo>
                    <a:pt x="81" y="1759"/>
                  </a:lnTo>
                  <a:lnTo>
                    <a:pt x="50" y="1664"/>
                  </a:lnTo>
                  <a:lnTo>
                    <a:pt x="79" y="1661"/>
                  </a:lnTo>
                  <a:lnTo>
                    <a:pt x="88" y="1524"/>
                  </a:lnTo>
                  <a:lnTo>
                    <a:pt x="105" y="1389"/>
                  </a:lnTo>
                  <a:lnTo>
                    <a:pt x="107" y="1262"/>
                  </a:lnTo>
                  <a:lnTo>
                    <a:pt x="65" y="1135"/>
                  </a:lnTo>
                  <a:lnTo>
                    <a:pt x="72" y="1065"/>
                  </a:lnTo>
                  <a:lnTo>
                    <a:pt x="44" y="960"/>
                  </a:lnTo>
                  <a:lnTo>
                    <a:pt x="68" y="856"/>
                  </a:lnTo>
                  <a:lnTo>
                    <a:pt x="55" y="691"/>
                  </a:lnTo>
                  <a:lnTo>
                    <a:pt x="52" y="515"/>
                  </a:lnTo>
                  <a:lnTo>
                    <a:pt x="50" y="324"/>
                  </a:lnTo>
                  <a:lnTo>
                    <a:pt x="28" y="185"/>
                  </a:lnTo>
                  <a:lnTo>
                    <a:pt x="0" y="65"/>
                  </a:lnTo>
                  <a:lnTo>
                    <a:pt x="36" y="43"/>
                  </a:lnTo>
                  <a:lnTo>
                    <a:pt x="51" y="0"/>
                  </a:lnTo>
                  <a:lnTo>
                    <a:pt x="93" y="57"/>
                  </a:lnTo>
                  <a:lnTo>
                    <a:pt x="110" y="119"/>
                  </a:lnTo>
                  <a:lnTo>
                    <a:pt x="152" y="155"/>
                  </a:lnTo>
                  <a:lnTo>
                    <a:pt x="138" y="237"/>
                  </a:lnTo>
                  <a:lnTo>
                    <a:pt x="189" y="333"/>
                  </a:lnTo>
                  <a:moveTo>
                    <a:pt x="816" y="2960"/>
                  </a:moveTo>
                  <a:lnTo>
                    <a:pt x="893" y="3142"/>
                  </a:lnTo>
                  <a:lnTo>
                    <a:pt x="960" y="3142"/>
                  </a:lnTo>
                  <a:lnTo>
                    <a:pt x="999" y="3144"/>
                  </a:lnTo>
                  <a:lnTo>
                    <a:pt x="992" y="3177"/>
                  </a:lnTo>
                  <a:lnTo>
                    <a:pt x="950" y="3202"/>
                  </a:lnTo>
                  <a:lnTo>
                    <a:pt x="918" y="3200"/>
                  </a:lnTo>
                  <a:lnTo>
                    <a:pt x="878" y="3193"/>
                  </a:lnTo>
                  <a:lnTo>
                    <a:pt x="821" y="3169"/>
                  </a:lnTo>
                  <a:lnTo>
                    <a:pt x="750" y="3157"/>
                  </a:lnTo>
                  <a:lnTo>
                    <a:pt x="650" y="3112"/>
                  </a:lnTo>
                  <a:lnTo>
                    <a:pt x="565" y="3068"/>
                  </a:lnTo>
                  <a:lnTo>
                    <a:pt x="436" y="2976"/>
                  </a:lnTo>
                  <a:lnTo>
                    <a:pt x="497" y="2993"/>
                  </a:lnTo>
                  <a:lnTo>
                    <a:pt x="611" y="3048"/>
                  </a:lnTo>
                  <a:lnTo>
                    <a:pt x="708" y="3077"/>
                  </a:lnTo>
                  <a:lnTo>
                    <a:pt x="724" y="3040"/>
                  </a:lnTo>
                  <a:lnTo>
                    <a:pt x="721" y="2984"/>
                  </a:lnTo>
                  <a:lnTo>
                    <a:pt x="766" y="2950"/>
                  </a:lnTo>
                  <a:lnTo>
                    <a:pt x="816" y="2960"/>
                  </a:lnTo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26B88DEE-829A-2B5B-DCC1-0C9E6D707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3246437"/>
              <a:ext cx="65088" cy="61913"/>
            </a:xfrm>
            <a:custGeom>
              <a:avLst/>
              <a:gdLst>
                <a:gd name="T0" fmla="*/ 33 w 41"/>
                <a:gd name="T1" fmla="*/ 29 h 39"/>
                <a:gd name="T2" fmla="*/ 19 w 41"/>
                <a:gd name="T3" fmla="*/ 39 h 39"/>
                <a:gd name="T4" fmla="*/ 3 w 41"/>
                <a:gd name="T5" fmla="*/ 33 h 39"/>
                <a:gd name="T6" fmla="*/ 0 w 41"/>
                <a:gd name="T7" fmla="*/ 15 h 39"/>
                <a:gd name="T8" fmla="*/ 7 w 41"/>
                <a:gd name="T9" fmla="*/ 6 h 39"/>
                <a:gd name="T10" fmla="*/ 25 w 41"/>
                <a:gd name="T11" fmla="*/ 0 h 39"/>
                <a:gd name="T12" fmla="*/ 36 w 41"/>
                <a:gd name="T13" fmla="*/ 0 h 39"/>
                <a:gd name="T14" fmla="*/ 41 w 41"/>
                <a:gd name="T15" fmla="*/ 8 h 39"/>
                <a:gd name="T16" fmla="*/ 35 w 41"/>
                <a:gd name="T17" fmla="*/ 17 h 39"/>
                <a:gd name="T18" fmla="*/ 33 w 41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3" y="29"/>
                  </a:moveTo>
                  <a:lnTo>
                    <a:pt x="19" y="39"/>
                  </a:lnTo>
                  <a:lnTo>
                    <a:pt x="3" y="33"/>
                  </a:lnTo>
                  <a:lnTo>
                    <a:pt x="0" y="15"/>
                  </a:lnTo>
                  <a:lnTo>
                    <a:pt x="7" y="6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1" y="8"/>
                  </a:lnTo>
                  <a:lnTo>
                    <a:pt x="35" y="17"/>
                  </a:lnTo>
                  <a:lnTo>
                    <a:pt x="33" y="2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DDC26A2F-8680-7D6A-C6CB-2D30605D7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37" y="2157412"/>
              <a:ext cx="1493838" cy="1082675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C7D74F5-62F1-62D8-96CB-4A709BABC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7" y="3562350"/>
              <a:ext cx="174625" cy="203200"/>
            </a:xfrm>
            <a:custGeom>
              <a:avLst/>
              <a:gdLst>
                <a:gd name="T0" fmla="*/ 105 w 110"/>
                <a:gd name="T1" fmla="*/ 115 h 128"/>
                <a:gd name="T2" fmla="*/ 97 w 110"/>
                <a:gd name="T3" fmla="*/ 115 h 128"/>
                <a:gd name="T4" fmla="*/ 84 w 110"/>
                <a:gd name="T5" fmla="*/ 111 h 128"/>
                <a:gd name="T6" fmla="*/ 72 w 110"/>
                <a:gd name="T7" fmla="*/ 111 h 128"/>
                <a:gd name="T8" fmla="*/ 50 w 110"/>
                <a:gd name="T9" fmla="*/ 115 h 128"/>
                <a:gd name="T10" fmla="*/ 37 w 110"/>
                <a:gd name="T11" fmla="*/ 121 h 128"/>
                <a:gd name="T12" fmla="*/ 19 w 110"/>
                <a:gd name="T13" fmla="*/ 128 h 128"/>
                <a:gd name="T14" fmla="*/ 16 w 110"/>
                <a:gd name="T15" fmla="*/ 128 h 128"/>
                <a:gd name="T16" fmla="*/ 17 w 110"/>
                <a:gd name="T17" fmla="*/ 111 h 128"/>
                <a:gd name="T18" fmla="*/ 19 w 110"/>
                <a:gd name="T19" fmla="*/ 108 h 128"/>
                <a:gd name="T20" fmla="*/ 18 w 110"/>
                <a:gd name="T21" fmla="*/ 100 h 128"/>
                <a:gd name="T22" fmla="*/ 11 w 110"/>
                <a:gd name="T23" fmla="*/ 91 h 128"/>
                <a:gd name="T24" fmla="*/ 5 w 110"/>
                <a:gd name="T25" fmla="*/ 90 h 128"/>
                <a:gd name="T26" fmla="*/ 0 w 110"/>
                <a:gd name="T27" fmla="*/ 84 h 128"/>
                <a:gd name="T28" fmla="*/ 3 w 110"/>
                <a:gd name="T29" fmla="*/ 75 h 128"/>
                <a:gd name="T30" fmla="*/ 2 w 110"/>
                <a:gd name="T31" fmla="*/ 65 h 128"/>
                <a:gd name="T32" fmla="*/ 3 w 110"/>
                <a:gd name="T33" fmla="*/ 59 h 128"/>
                <a:gd name="T34" fmla="*/ 6 w 110"/>
                <a:gd name="T35" fmla="*/ 59 h 128"/>
                <a:gd name="T36" fmla="*/ 7 w 110"/>
                <a:gd name="T37" fmla="*/ 50 h 128"/>
                <a:gd name="T38" fmla="*/ 5 w 110"/>
                <a:gd name="T39" fmla="*/ 46 h 128"/>
                <a:gd name="T40" fmla="*/ 7 w 110"/>
                <a:gd name="T41" fmla="*/ 43 h 128"/>
                <a:gd name="T42" fmla="*/ 14 w 110"/>
                <a:gd name="T43" fmla="*/ 40 h 128"/>
                <a:gd name="T44" fmla="*/ 9 w 110"/>
                <a:gd name="T45" fmla="*/ 24 h 128"/>
                <a:gd name="T46" fmla="*/ 5 w 110"/>
                <a:gd name="T47" fmla="*/ 15 h 128"/>
                <a:gd name="T48" fmla="*/ 7 w 110"/>
                <a:gd name="T49" fmla="*/ 8 h 128"/>
                <a:gd name="T50" fmla="*/ 11 w 110"/>
                <a:gd name="T51" fmla="*/ 6 h 128"/>
                <a:gd name="T52" fmla="*/ 13 w 110"/>
                <a:gd name="T53" fmla="*/ 5 h 128"/>
                <a:gd name="T54" fmla="*/ 18 w 110"/>
                <a:gd name="T55" fmla="*/ 7 h 128"/>
                <a:gd name="T56" fmla="*/ 32 w 110"/>
                <a:gd name="T57" fmla="*/ 8 h 128"/>
                <a:gd name="T58" fmla="*/ 35 w 110"/>
                <a:gd name="T59" fmla="*/ 2 h 128"/>
                <a:gd name="T60" fmla="*/ 39 w 110"/>
                <a:gd name="T61" fmla="*/ 2 h 128"/>
                <a:gd name="T62" fmla="*/ 44 w 110"/>
                <a:gd name="T63" fmla="*/ 0 h 128"/>
                <a:gd name="T64" fmla="*/ 47 w 110"/>
                <a:gd name="T65" fmla="*/ 9 h 128"/>
                <a:gd name="T66" fmla="*/ 51 w 110"/>
                <a:gd name="T67" fmla="*/ 6 h 128"/>
                <a:gd name="T68" fmla="*/ 58 w 110"/>
                <a:gd name="T69" fmla="*/ 3 h 128"/>
                <a:gd name="T70" fmla="*/ 67 w 110"/>
                <a:gd name="T71" fmla="*/ 7 h 128"/>
                <a:gd name="T72" fmla="*/ 70 w 110"/>
                <a:gd name="T73" fmla="*/ 14 h 128"/>
                <a:gd name="T74" fmla="*/ 78 w 110"/>
                <a:gd name="T75" fmla="*/ 19 h 128"/>
                <a:gd name="T76" fmla="*/ 85 w 110"/>
                <a:gd name="T77" fmla="*/ 14 h 128"/>
                <a:gd name="T78" fmla="*/ 93 w 110"/>
                <a:gd name="T79" fmla="*/ 13 h 128"/>
                <a:gd name="T80" fmla="*/ 106 w 110"/>
                <a:gd name="T81" fmla="*/ 18 h 128"/>
                <a:gd name="T82" fmla="*/ 110 w 110"/>
                <a:gd name="T83" fmla="*/ 48 h 128"/>
                <a:gd name="T84" fmla="*/ 103 w 110"/>
                <a:gd name="T85" fmla="*/ 65 h 128"/>
                <a:gd name="T86" fmla="*/ 98 w 110"/>
                <a:gd name="T87" fmla="*/ 88 h 128"/>
                <a:gd name="T88" fmla="*/ 106 w 110"/>
                <a:gd name="T89" fmla="*/ 107 h 128"/>
                <a:gd name="T90" fmla="*/ 105 w 110"/>
                <a:gd name="T9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28">
                  <a:moveTo>
                    <a:pt x="105" y="115"/>
                  </a:moveTo>
                  <a:lnTo>
                    <a:pt x="97" y="115"/>
                  </a:lnTo>
                  <a:lnTo>
                    <a:pt x="84" y="111"/>
                  </a:lnTo>
                  <a:lnTo>
                    <a:pt x="72" y="111"/>
                  </a:lnTo>
                  <a:lnTo>
                    <a:pt x="50" y="115"/>
                  </a:lnTo>
                  <a:lnTo>
                    <a:pt x="37" y="121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7" y="111"/>
                  </a:lnTo>
                  <a:lnTo>
                    <a:pt x="19" y="108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5" y="90"/>
                  </a:lnTo>
                  <a:lnTo>
                    <a:pt x="0" y="84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14" y="40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32" y="8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3" y="13"/>
                  </a:lnTo>
                  <a:lnTo>
                    <a:pt x="106" y="18"/>
                  </a:lnTo>
                  <a:lnTo>
                    <a:pt x="110" y="48"/>
                  </a:lnTo>
                  <a:lnTo>
                    <a:pt x="103" y="65"/>
                  </a:lnTo>
                  <a:lnTo>
                    <a:pt x="98" y="88"/>
                  </a:lnTo>
                  <a:lnTo>
                    <a:pt x="106" y="107"/>
                  </a:lnTo>
                  <a:lnTo>
                    <a:pt x="105" y="11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6B6DB3C7-6013-12A1-0EEC-C770BCDEA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484562"/>
              <a:ext cx="220663" cy="366713"/>
            </a:xfrm>
            <a:custGeom>
              <a:avLst/>
              <a:gdLst>
                <a:gd name="T0" fmla="*/ 85 w 139"/>
                <a:gd name="T1" fmla="*/ 220 h 231"/>
                <a:gd name="T2" fmla="*/ 82 w 139"/>
                <a:gd name="T3" fmla="*/ 219 h 231"/>
                <a:gd name="T4" fmla="*/ 71 w 139"/>
                <a:gd name="T5" fmla="*/ 222 h 231"/>
                <a:gd name="T6" fmla="*/ 60 w 139"/>
                <a:gd name="T7" fmla="*/ 219 h 231"/>
                <a:gd name="T8" fmla="*/ 52 w 139"/>
                <a:gd name="T9" fmla="*/ 220 h 231"/>
                <a:gd name="T10" fmla="*/ 22 w 139"/>
                <a:gd name="T11" fmla="*/ 220 h 231"/>
                <a:gd name="T12" fmla="*/ 24 w 139"/>
                <a:gd name="T13" fmla="*/ 204 h 231"/>
                <a:gd name="T14" fmla="*/ 17 w 139"/>
                <a:gd name="T15" fmla="*/ 190 h 231"/>
                <a:gd name="T16" fmla="*/ 9 w 139"/>
                <a:gd name="T17" fmla="*/ 186 h 231"/>
                <a:gd name="T18" fmla="*/ 5 w 139"/>
                <a:gd name="T19" fmla="*/ 177 h 231"/>
                <a:gd name="T20" fmla="*/ 0 w 139"/>
                <a:gd name="T21" fmla="*/ 174 h 231"/>
                <a:gd name="T22" fmla="*/ 0 w 139"/>
                <a:gd name="T23" fmla="*/ 168 h 231"/>
                <a:gd name="T24" fmla="*/ 5 w 139"/>
                <a:gd name="T25" fmla="*/ 154 h 231"/>
                <a:gd name="T26" fmla="*/ 14 w 139"/>
                <a:gd name="T27" fmla="*/ 134 h 231"/>
                <a:gd name="T28" fmla="*/ 19 w 139"/>
                <a:gd name="T29" fmla="*/ 133 h 231"/>
                <a:gd name="T30" fmla="*/ 30 w 139"/>
                <a:gd name="T31" fmla="*/ 121 h 231"/>
                <a:gd name="T32" fmla="*/ 37 w 139"/>
                <a:gd name="T33" fmla="*/ 121 h 231"/>
                <a:gd name="T34" fmla="*/ 47 w 139"/>
                <a:gd name="T35" fmla="*/ 129 h 231"/>
                <a:gd name="T36" fmla="*/ 60 w 139"/>
                <a:gd name="T37" fmla="*/ 122 h 231"/>
                <a:gd name="T38" fmla="*/ 61 w 139"/>
                <a:gd name="T39" fmla="*/ 114 h 231"/>
                <a:gd name="T40" fmla="*/ 66 w 139"/>
                <a:gd name="T41" fmla="*/ 105 h 231"/>
                <a:gd name="T42" fmla="*/ 68 w 139"/>
                <a:gd name="T43" fmla="*/ 95 h 231"/>
                <a:gd name="T44" fmla="*/ 78 w 139"/>
                <a:gd name="T45" fmla="*/ 86 h 231"/>
                <a:gd name="T46" fmla="*/ 81 w 139"/>
                <a:gd name="T47" fmla="*/ 72 h 231"/>
                <a:gd name="T48" fmla="*/ 85 w 139"/>
                <a:gd name="T49" fmla="*/ 67 h 231"/>
                <a:gd name="T50" fmla="*/ 88 w 139"/>
                <a:gd name="T51" fmla="*/ 56 h 231"/>
                <a:gd name="T52" fmla="*/ 93 w 139"/>
                <a:gd name="T53" fmla="*/ 43 h 231"/>
                <a:gd name="T54" fmla="*/ 108 w 139"/>
                <a:gd name="T55" fmla="*/ 27 h 231"/>
                <a:gd name="T56" fmla="*/ 108 w 139"/>
                <a:gd name="T57" fmla="*/ 20 h 231"/>
                <a:gd name="T58" fmla="*/ 110 w 139"/>
                <a:gd name="T59" fmla="*/ 16 h 231"/>
                <a:gd name="T60" fmla="*/ 103 w 139"/>
                <a:gd name="T61" fmla="*/ 8 h 231"/>
                <a:gd name="T62" fmla="*/ 104 w 139"/>
                <a:gd name="T63" fmla="*/ 1 h 231"/>
                <a:gd name="T64" fmla="*/ 109 w 139"/>
                <a:gd name="T65" fmla="*/ 0 h 231"/>
                <a:gd name="T66" fmla="*/ 116 w 139"/>
                <a:gd name="T67" fmla="*/ 14 h 231"/>
                <a:gd name="T68" fmla="*/ 118 w 139"/>
                <a:gd name="T69" fmla="*/ 27 h 231"/>
                <a:gd name="T70" fmla="*/ 117 w 139"/>
                <a:gd name="T71" fmla="*/ 41 h 231"/>
                <a:gd name="T72" fmla="*/ 127 w 139"/>
                <a:gd name="T73" fmla="*/ 60 h 231"/>
                <a:gd name="T74" fmla="*/ 117 w 139"/>
                <a:gd name="T75" fmla="*/ 60 h 231"/>
                <a:gd name="T76" fmla="*/ 112 w 139"/>
                <a:gd name="T77" fmla="*/ 61 h 231"/>
                <a:gd name="T78" fmla="*/ 104 w 139"/>
                <a:gd name="T79" fmla="*/ 59 h 231"/>
                <a:gd name="T80" fmla="*/ 100 w 139"/>
                <a:gd name="T81" fmla="*/ 69 h 231"/>
                <a:gd name="T82" fmla="*/ 111 w 139"/>
                <a:gd name="T83" fmla="*/ 81 h 231"/>
                <a:gd name="T84" fmla="*/ 119 w 139"/>
                <a:gd name="T85" fmla="*/ 85 h 231"/>
                <a:gd name="T86" fmla="*/ 121 w 139"/>
                <a:gd name="T87" fmla="*/ 93 h 231"/>
                <a:gd name="T88" fmla="*/ 127 w 139"/>
                <a:gd name="T89" fmla="*/ 107 h 231"/>
                <a:gd name="T90" fmla="*/ 124 w 139"/>
                <a:gd name="T91" fmla="*/ 113 h 231"/>
                <a:gd name="T92" fmla="*/ 115 w 139"/>
                <a:gd name="T93" fmla="*/ 134 h 231"/>
                <a:gd name="T94" fmla="*/ 111 w 139"/>
                <a:gd name="T95" fmla="*/ 138 h 231"/>
                <a:gd name="T96" fmla="*/ 110 w 139"/>
                <a:gd name="T97" fmla="*/ 154 h 231"/>
                <a:gd name="T98" fmla="*/ 112 w 139"/>
                <a:gd name="T99" fmla="*/ 163 h 231"/>
                <a:gd name="T100" fmla="*/ 110 w 139"/>
                <a:gd name="T101" fmla="*/ 169 h 231"/>
                <a:gd name="T102" fmla="*/ 119 w 139"/>
                <a:gd name="T103" fmla="*/ 180 h 231"/>
                <a:gd name="T104" fmla="*/ 120 w 139"/>
                <a:gd name="T105" fmla="*/ 188 h 231"/>
                <a:gd name="T106" fmla="*/ 127 w 139"/>
                <a:gd name="T107" fmla="*/ 198 h 231"/>
                <a:gd name="T108" fmla="*/ 136 w 139"/>
                <a:gd name="T109" fmla="*/ 205 h 231"/>
                <a:gd name="T110" fmla="*/ 137 w 139"/>
                <a:gd name="T111" fmla="*/ 214 h 231"/>
                <a:gd name="T112" fmla="*/ 139 w 139"/>
                <a:gd name="T113" fmla="*/ 220 h 231"/>
                <a:gd name="T114" fmla="*/ 137 w 139"/>
                <a:gd name="T115" fmla="*/ 231 h 231"/>
                <a:gd name="T116" fmla="*/ 123 w 139"/>
                <a:gd name="T117" fmla="*/ 227 h 231"/>
                <a:gd name="T118" fmla="*/ 108 w 139"/>
                <a:gd name="T119" fmla="*/ 221 h 231"/>
                <a:gd name="T120" fmla="*/ 85 w 139"/>
                <a:gd name="T121" fmla="*/ 2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1">
                  <a:moveTo>
                    <a:pt x="85" y="220"/>
                  </a:moveTo>
                  <a:lnTo>
                    <a:pt x="82" y="219"/>
                  </a:lnTo>
                  <a:lnTo>
                    <a:pt x="71" y="222"/>
                  </a:lnTo>
                  <a:lnTo>
                    <a:pt x="60" y="219"/>
                  </a:lnTo>
                  <a:lnTo>
                    <a:pt x="52" y="220"/>
                  </a:lnTo>
                  <a:lnTo>
                    <a:pt x="22" y="220"/>
                  </a:lnTo>
                  <a:lnTo>
                    <a:pt x="24" y="204"/>
                  </a:lnTo>
                  <a:lnTo>
                    <a:pt x="17" y="190"/>
                  </a:lnTo>
                  <a:lnTo>
                    <a:pt x="9" y="186"/>
                  </a:lnTo>
                  <a:lnTo>
                    <a:pt x="5" y="177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5" y="154"/>
                  </a:lnTo>
                  <a:lnTo>
                    <a:pt x="14" y="134"/>
                  </a:lnTo>
                  <a:lnTo>
                    <a:pt x="19" y="133"/>
                  </a:lnTo>
                  <a:lnTo>
                    <a:pt x="30" y="121"/>
                  </a:lnTo>
                  <a:lnTo>
                    <a:pt x="37" y="121"/>
                  </a:lnTo>
                  <a:lnTo>
                    <a:pt x="47" y="129"/>
                  </a:lnTo>
                  <a:lnTo>
                    <a:pt x="60" y="122"/>
                  </a:lnTo>
                  <a:lnTo>
                    <a:pt x="61" y="114"/>
                  </a:lnTo>
                  <a:lnTo>
                    <a:pt x="66" y="105"/>
                  </a:lnTo>
                  <a:lnTo>
                    <a:pt x="68" y="95"/>
                  </a:lnTo>
                  <a:lnTo>
                    <a:pt x="78" y="86"/>
                  </a:lnTo>
                  <a:lnTo>
                    <a:pt x="81" y="72"/>
                  </a:lnTo>
                  <a:lnTo>
                    <a:pt x="85" y="67"/>
                  </a:lnTo>
                  <a:lnTo>
                    <a:pt x="88" y="56"/>
                  </a:lnTo>
                  <a:lnTo>
                    <a:pt x="93" y="43"/>
                  </a:lnTo>
                  <a:lnTo>
                    <a:pt x="108" y="27"/>
                  </a:lnTo>
                  <a:lnTo>
                    <a:pt x="108" y="20"/>
                  </a:lnTo>
                  <a:lnTo>
                    <a:pt x="110" y="16"/>
                  </a:lnTo>
                  <a:lnTo>
                    <a:pt x="103" y="8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6" y="14"/>
                  </a:lnTo>
                  <a:lnTo>
                    <a:pt x="118" y="27"/>
                  </a:lnTo>
                  <a:lnTo>
                    <a:pt x="117" y="41"/>
                  </a:lnTo>
                  <a:lnTo>
                    <a:pt x="127" y="60"/>
                  </a:lnTo>
                  <a:lnTo>
                    <a:pt x="117" y="60"/>
                  </a:lnTo>
                  <a:lnTo>
                    <a:pt x="112" y="61"/>
                  </a:lnTo>
                  <a:lnTo>
                    <a:pt x="104" y="59"/>
                  </a:lnTo>
                  <a:lnTo>
                    <a:pt x="100" y="69"/>
                  </a:lnTo>
                  <a:lnTo>
                    <a:pt x="111" y="81"/>
                  </a:lnTo>
                  <a:lnTo>
                    <a:pt x="119" y="85"/>
                  </a:lnTo>
                  <a:lnTo>
                    <a:pt x="121" y="93"/>
                  </a:lnTo>
                  <a:lnTo>
                    <a:pt x="127" y="107"/>
                  </a:lnTo>
                  <a:lnTo>
                    <a:pt x="124" y="113"/>
                  </a:lnTo>
                  <a:lnTo>
                    <a:pt x="115" y="134"/>
                  </a:lnTo>
                  <a:lnTo>
                    <a:pt x="111" y="138"/>
                  </a:lnTo>
                  <a:lnTo>
                    <a:pt x="110" y="154"/>
                  </a:lnTo>
                  <a:lnTo>
                    <a:pt x="112" y="163"/>
                  </a:lnTo>
                  <a:lnTo>
                    <a:pt x="110" y="169"/>
                  </a:lnTo>
                  <a:lnTo>
                    <a:pt x="119" y="180"/>
                  </a:lnTo>
                  <a:lnTo>
                    <a:pt x="120" y="188"/>
                  </a:lnTo>
                  <a:lnTo>
                    <a:pt x="127" y="198"/>
                  </a:lnTo>
                  <a:lnTo>
                    <a:pt x="136" y="205"/>
                  </a:lnTo>
                  <a:lnTo>
                    <a:pt x="137" y="214"/>
                  </a:lnTo>
                  <a:lnTo>
                    <a:pt x="139" y="220"/>
                  </a:lnTo>
                  <a:lnTo>
                    <a:pt x="137" y="231"/>
                  </a:lnTo>
                  <a:lnTo>
                    <a:pt x="123" y="227"/>
                  </a:lnTo>
                  <a:lnTo>
                    <a:pt x="108" y="221"/>
                  </a:lnTo>
                  <a:lnTo>
                    <a:pt x="85" y="22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E767CE15-77D9-715C-E2BB-20F7DA013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075" y="3735388"/>
              <a:ext cx="554038" cy="611188"/>
            </a:xfrm>
            <a:custGeom>
              <a:avLst/>
              <a:gdLst>
                <a:gd name="T0" fmla="*/ 342 w 349"/>
                <a:gd name="T1" fmla="*/ 61 h 385"/>
                <a:gd name="T2" fmla="*/ 343 w 349"/>
                <a:gd name="T3" fmla="*/ 71 h 385"/>
                <a:gd name="T4" fmla="*/ 329 w 349"/>
                <a:gd name="T5" fmla="*/ 87 h 385"/>
                <a:gd name="T6" fmla="*/ 324 w 349"/>
                <a:gd name="T7" fmla="*/ 114 h 385"/>
                <a:gd name="T8" fmla="*/ 320 w 349"/>
                <a:gd name="T9" fmla="*/ 137 h 385"/>
                <a:gd name="T10" fmla="*/ 314 w 349"/>
                <a:gd name="T11" fmla="*/ 155 h 385"/>
                <a:gd name="T12" fmla="*/ 310 w 349"/>
                <a:gd name="T13" fmla="*/ 168 h 385"/>
                <a:gd name="T14" fmla="*/ 315 w 349"/>
                <a:gd name="T15" fmla="*/ 203 h 385"/>
                <a:gd name="T16" fmla="*/ 316 w 349"/>
                <a:gd name="T17" fmla="*/ 233 h 385"/>
                <a:gd name="T18" fmla="*/ 330 w 349"/>
                <a:gd name="T19" fmla="*/ 256 h 385"/>
                <a:gd name="T20" fmla="*/ 332 w 349"/>
                <a:gd name="T21" fmla="*/ 281 h 385"/>
                <a:gd name="T22" fmla="*/ 303 w 349"/>
                <a:gd name="T23" fmla="*/ 287 h 385"/>
                <a:gd name="T24" fmla="*/ 301 w 349"/>
                <a:gd name="T25" fmla="*/ 309 h 385"/>
                <a:gd name="T26" fmla="*/ 295 w 349"/>
                <a:gd name="T27" fmla="*/ 354 h 385"/>
                <a:gd name="T28" fmla="*/ 312 w 349"/>
                <a:gd name="T29" fmla="*/ 366 h 385"/>
                <a:gd name="T30" fmla="*/ 318 w 349"/>
                <a:gd name="T31" fmla="*/ 385 h 385"/>
                <a:gd name="T32" fmla="*/ 297 w 349"/>
                <a:gd name="T33" fmla="*/ 373 h 385"/>
                <a:gd name="T34" fmla="*/ 276 w 349"/>
                <a:gd name="T35" fmla="*/ 362 h 385"/>
                <a:gd name="T36" fmla="*/ 261 w 349"/>
                <a:gd name="T37" fmla="*/ 357 h 385"/>
                <a:gd name="T38" fmla="*/ 241 w 349"/>
                <a:gd name="T39" fmla="*/ 345 h 385"/>
                <a:gd name="T40" fmla="*/ 221 w 349"/>
                <a:gd name="T41" fmla="*/ 344 h 385"/>
                <a:gd name="T42" fmla="*/ 214 w 349"/>
                <a:gd name="T43" fmla="*/ 336 h 385"/>
                <a:gd name="T44" fmla="*/ 194 w 349"/>
                <a:gd name="T45" fmla="*/ 338 h 385"/>
                <a:gd name="T46" fmla="*/ 181 w 349"/>
                <a:gd name="T47" fmla="*/ 340 h 385"/>
                <a:gd name="T48" fmla="*/ 177 w 349"/>
                <a:gd name="T49" fmla="*/ 307 h 385"/>
                <a:gd name="T50" fmla="*/ 178 w 349"/>
                <a:gd name="T51" fmla="*/ 282 h 385"/>
                <a:gd name="T52" fmla="*/ 175 w 349"/>
                <a:gd name="T53" fmla="*/ 261 h 385"/>
                <a:gd name="T54" fmla="*/ 154 w 349"/>
                <a:gd name="T55" fmla="*/ 253 h 385"/>
                <a:gd name="T56" fmla="*/ 144 w 349"/>
                <a:gd name="T57" fmla="*/ 257 h 385"/>
                <a:gd name="T58" fmla="*/ 128 w 349"/>
                <a:gd name="T59" fmla="*/ 270 h 385"/>
                <a:gd name="T60" fmla="*/ 115 w 349"/>
                <a:gd name="T61" fmla="*/ 273 h 385"/>
                <a:gd name="T62" fmla="*/ 97 w 349"/>
                <a:gd name="T63" fmla="*/ 277 h 385"/>
                <a:gd name="T64" fmla="*/ 85 w 349"/>
                <a:gd name="T65" fmla="*/ 260 h 385"/>
                <a:gd name="T66" fmla="*/ 76 w 349"/>
                <a:gd name="T67" fmla="*/ 232 h 385"/>
                <a:gd name="T68" fmla="*/ 15 w 349"/>
                <a:gd name="T69" fmla="*/ 234 h 385"/>
                <a:gd name="T70" fmla="*/ 2 w 349"/>
                <a:gd name="T71" fmla="*/ 236 h 385"/>
                <a:gd name="T72" fmla="*/ 5 w 349"/>
                <a:gd name="T73" fmla="*/ 228 h 385"/>
                <a:gd name="T74" fmla="*/ 8 w 349"/>
                <a:gd name="T75" fmla="*/ 213 h 385"/>
                <a:gd name="T76" fmla="*/ 20 w 349"/>
                <a:gd name="T77" fmla="*/ 211 h 385"/>
                <a:gd name="T78" fmla="*/ 36 w 349"/>
                <a:gd name="T79" fmla="*/ 203 h 385"/>
                <a:gd name="T80" fmla="*/ 44 w 349"/>
                <a:gd name="T81" fmla="*/ 213 h 385"/>
                <a:gd name="T82" fmla="*/ 66 w 349"/>
                <a:gd name="T83" fmla="*/ 190 h 385"/>
                <a:gd name="T84" fmla="*/ 70 w 349"/>
                <a:gd name="T85" fmla="*/ 166 h 385"/>
                <a:gd name="T86" fmla="*/ 86 w 349"/>
                <a:gd name="T87" fmla="*/ 135 h 385"/>
                <a:gd name="T88" fmla="*/ 101 w 349"/>
                <a:gd name="T89" fmla="*/ 118 h 385"/>
                <a:gd name="T90" fmla="*/ 104 w 349"/>
                <a:gd name="T91" fmla="*/ 103 h 385"/>
                <a:gd name="T92" fmla="*/ 105 w 349"/>
                <a:gd name="T93" fmla="*/ 73 h 385"/>
                <a:gd name="T94" fmla="*/ 114 w 349"/>
                <a:gd name="T95" fmla="*/ 49 h 385"/>
                <a:gd name="T96" fmla="*/ 117 w 349"/>
                <a:gd name="T97" fmla="*/ 22 h 385"/>
                <a:gd name="T98" fmla="*/ 134 w 349"/>
                <a:gd name="T99" fmla="*/ 5 h 385"/>
                <a:gd name="T100" fmla="*/ 161 w 349"/>
                <a:gd name="T101" fmla="*/ 20 h 385"/>
                <a:gd name="T102" fmla="*/ 188 w 349"/>
                <a:gd name="T103" fmla="*/ 26 h 385"/>
                <a:gd name="T104" fmla="*/ 196 w 349"/>
                <a:gd name="T105" fmla="*/ 11 h 385"/>
                <a:gd name="T106" fmla="*/ 224 w 349"/>
                <a:gd name="T107" fmla="*/ 3 h 385"/>
                <a:gd name="T108" fmla="*/ 238 w 349"/>
                <a:gd name="T109" fmla="*/ 7 h 385"/>
                <a:gd name="T110" fmla="*/ 247 w 349"/>
                <a:gd name="T111" fmla="*/ 0 h 385"/>
                <a:gd name="T112" fmla="*/ 273 w 349"/>
                <a:gd name="T113" fmla="*/ 3 h 385"/>
                <a:gd name="T114" fmla="*/ 290 w 349"/>
                <a:gd name="T115" fmla="*/ 18 h 385"/>
                <a:gd name="T116" fmla="*/ 303 w 349"/>
                <a:gd name="T117" fmla="*/ 17 h 385"/>
                <a:gd name="T118" fmla="*/ 322 w 349"/>
                <a:gd name="T119" fmla="*/ 14 h 385"/>
                <a:gd name="T120" fmla="*/ 343 w 349"/>
                <a:gd name="T121" fmla="*/ 3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85">
                  <a:moveTo>
                    <a:pt x="343" y="37"/>
                  </a:moveTo>
                  <a:lnTo>
                    <a:pt x="342" y="61"/>
                  </a:lnTo>
                  <a:lnTo>
                    <a:pt x="349" y="64"/>
                  </a:lnTo>
                  <a:lnTo>
                    <a:pt x="343" y="71"/>
                  </a:lnTo>
                  <a:lnTo>
                    <a:pt x="336" y="77"/>
                  </a:lnTo>
                  <a:lnTo>
                    <a:pt x="329" y="87"/>
                  </a:lnTo>
                  <a:lnTo>
                    <a:pt x="325" y="97"/>
                  </a:lnTo>
                  <a:lnTo>
                    <a:pt x="324" y="114"/>
                  </a:lnTo>
                  <a:lnTo>
                    <a:pt x="320" y="122"/>
                  </a:lnTo>
                  <a:lnTo>
                    <a:pt x="320" y="137"/>
                  </a:lnTo>
                  <a:lnTo>
                    <a:pt x="314" y="143"/>
                  </a:lnTo>
                  <a:lnTo>
                    <a:pt x="314" y="155"/>
                  </a:lnTo>
                  <a:lnTo>
                    <a:pt x="311" y="157"/>
                  </a:lnTo>
                  <a:lnTo>
                    <a:pt x="310" y="168"/>
                  </a:lnTo>
                  <a:lnTo>
                    <a:pt x="314" y="178"/>
                  </a:lnTo>
                  <a:lnTo>
                    <a:pt x="315" y="203"/>
                  </a:lnTo>
                  <a:lnTo>
                    <a:pt x="318" y="222"/>
                  </a:lnTo>
                  <a:lnTo>
                    <a:pt x="316" y="233"/>
                  </a:lnTo>
                  <a:lnTo>
                    <a:pt x="320" y="245"/>
                  </a:lnTo>
                  <a:lnTo>
                    <a:pt x="330" y="256"/>
                  </a:lnTo>
                  <a:lnTo>
                    <a:pt x="340" y="283"/>
                  </a:lnTo>
                  <a:lnTo>
                    <a:pt x="332" y="281"/>
                  </a:lnTo>
                  <a:lnTo>
                    <a:pt x="308" y="284"/>
                  </a:lnTo>
                  <a:lnTo>
                    <a:pt x="303" y="287"/>
                  </a:lnTo>
                  <a:lnTo>
                    <a:pt x="297" y="300"/>
                  </a:lnTo>
                  <a:lnTo>
                    <a:pt x="301" y="309"/>
                  </a:lnTo>
                  <a:lnTo>
                    <a:pt x="297" y="334"/>
                  </a:lnTo>
                  <a:lnTo>
                    <a:pt x="295" y="354"/>
                  </a:lnTo>
                  <a:lnTo>
                    <a:pt x="300" y="358"/>
                  </a:lnTo>
                  <a:lnTo>
                    <a:pt x="312" y="366"/>
                  </a:lnTo>
                  <a:lnTo>
                    <a:pt x="317" y="363"/>
                  </a:lnTo>
                  <a:lnTo>
                    <a:pt x="318" y="385"/>
                  </a:lnTo>
                  <a:lnTo>
                    <a:pt x="304" y="385"/>
                  </a:lnTo>
                  <a:lnTo>
                    <a:pt x="297" y="373"/>
                  </a:lnTo>
                  <a:lnTo>
                    <a:pt x="290" y="364"/>
                  </a:lnTo>
                  <a:lnTo>
                    <a:pt x="276" y="362"/>
                  </a:lnTo>
                  <a:lnTo>
                    <a:pt x="273" y="351"/>
                  </a:lnTo>
                  <a:lnTo>
                    <a:pt x="261" y="357"/>
                  </a:lnTo>
                  <a:lnTo>
                    <a:pt x="247" y="354"/>
                  </a:lnTo>
                  <a:lnTo>
                    <a:pt x="241" y="345"/>
                  </a:lnTo>
                  <a:lnTo>
                    <a:pt x="229" y="343"/>
                  </a:lnTo>
                  <a:lnTo>
                    <a:pt x="221" y="344"/>
                  </a:lnTo>
                  <a:lnTo>
                    <a:pt x="220" y="337"/>
                  </a:lnTo>
                  <a:lnTo>
                    <a:pt x="214" y="336"/>
                  </a:lnTo>
                  <a:lnTo>
                    <a:pt x="205" y="335"/>
                  </a:lnTo>
                  <a:lnTo>
                    <a:pt x="194" y="338"/>
                  </a:lnTo>
                  <a:lnTo>
                    <a:pt x="186" y="338"/>
                  </a:lnTo>
                  <a:lnTo>
                    <a:pt x="181" y="340"/>
                  </a:lnTo>
                  <a:lnTo>
                    <a:pt x="183" y="315"/>
                  </a:lnTo>
                  <a:lnTo>
                    <a:pt x="177" y="307"/>
                  </a:lnTo>
                  <a:lnTo>
                    <a:pt x="176" y="294"/>
                  </a:lnTo>
                  <a:lnTo>
                    <a:pt x="178" y="282"/>
                  </a:lnTo>
                  <a:lnTo>
                    <a:pt x="175" y="274"/>
                  </a:lnTo>
                  <a:lnTo>
                    <a:pt x="175" y="261"/>
                  </a:lnTo>
                  <a:lnTo>
                    <a:pt x="153" y="261"/>
                  </a:lnTo>
                  <a:lnTo>
                    <a:pt x="154" y="253"/>
                  </a:lnTo>
                  <a:lnTo>
                    <a:pt x="145" y="254"/>
                  </a:lnTo>
                  <a:lnTo>
                    <a:pt x="144" y="257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5" y="275"/>
                  </a:lnTo>
                  <a:lnTo>
                    <a:pt x="115" y="273"/>
                  </a:lnTo>
                  <a:lnTo>
                    <a:pt x="109" y="275"/>
                  </a:lnTo>
                  <a:lnTo>
                    <a:pt x="97" y="277"/>
                  </a:lnTo>
                  <a:lnTo>
                    <a:pt x="90" y="266"/>
                  </a:lnTo>
                  <a:lnTo>
                    <a:pt x="85" y="260"/>
                  </a:lnTo>
                  <a:lnTo>
                    <a:pt x="80" y="247"/>
                  </a:lnTo>
                  <a:lnTo>
                    <a:pt x="76" y="232"/>
                  </a:lnTo>
                  <a:lnTo>
                    <a:pt x="22" y="231"/>
                  </a:lnTo>
                  <a:lnTo>
                    <a:pt x="15" y="234"/>
                  </a:lnTo>
                  <a:lnTo>
                    <a:pt x="10" y="233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8" y="213"/>
                  </a:lnTo>
                  <a:lnTo>
                    <a:pt x="15" y="209"/>
                  </a:lnTo>
                  <a:lnTo>
                    <a:pt x="20" y="211"/>
                  </a:lnTo>
                  <a:lnTo>
                    <a:pt x="26" y="203"/>
                  </a:lnTo>
                  <a:lnTo>
                    <a:pt x="36" y="203"/>
                  </a:lnTo>
                  <a:lnTo>
                    <a:pt x="37" y="209"/>
                  </a:lnTo>
                  <a:lnTo>
                    <a:pt x="44" y="213"/>
                  </a:lnTo>
                  <a:lnTo>
                    <a:pt x="55" y="200"/>
                  </a:lnTo>
                  <a:lnTo>
                    <a:pt x="66" y="190"/>
                  </a:lnTo>
                  <a:lnTo>
                    <a:pt x="70" y="183"/>
                  </a:lnTo>
                  <a:lnTo>
                    <a:pt x="70" y="166"/>
                  </a:lnTo>
                  <a:lnTo>
                    <a:pt x="78" y="146"/>
                  </a:lnTo>
                  <a:lnTo>
                    <a:pt x="86" y="135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1" y="111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05" y="73"/>
                  </a:lnTo>
                  <a:lnTo>
                    <a:pt x="109" y="60"/>
                  </a:lnTo>
                  <a:lnTo>
                    <a:pt x="114" y="49"/>
                  </a:lnTo>
                  <a:lnTo>
                    <a:pt x="115" y="37"/>
                  </a:lnTo>
                  <a:lnTo>
                    <a:pt x="117" y="22"/>
                  </a:lnTo>
                  <a:lnTo>
                    <a:pt x="124" y="11"/>
                  </a:lnTo>
                  <a:lnTo>
                    <a:pt x="134" y="5"/>
                  </a:lnTo>
                  <a:lnTo>
                    <a:pt x="149" y="12"/>
                  </a:lnTo>
                  <a:lnTo>
                    <a:pt x="161" y="20"/>
                  </a:lnTo>
                  <a:lnTo>
                    <a:pt x="174" y="22"/>
                  </a:lnTo>
                  <a:lnTo>
                    <a:pt x="188" y="26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204" y="14"/>
                  </a:lnTo>
                  <a:lnTo>
                    <a:pt x="224" y="3"/>
                  </a:lnTo>
                  <a:lnTo>
                    <a:pt x="232" y="8"/>
                  </a:lnTo>
                  <a:lnTo>
                    <a:pt x="238" y="7"/>
                  </a:lnTo>
                  <a:lnTo>
                    <a:pt x="240" y="2"/>
                  </a:lnTo>
                  <a:lnTo>
                    <a:pt x="247" y="0"/>
                  </a:lnTo>
                  <a:lnTo>
                    <a:pt x="261" y="2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90" y="18"/>
                  </a:lnTo>
                  <a:lnTo>
                    <a:pt x="298" y="20"/>
                  </a:lnTo>
                  <a:lnTo>
                    <a:pt x="303" y="17"/>
                  </a:lnTo>
                  <a:lnTo>
                    <a:pt x="312" y="18"/>
                  </a:lnTo>
                  <a:lnTo>
                    <a:pt x="322" y="14"/>
                  </a:lnTo>
                  <a:lnTo>
                    <a:pt x="326" y="23"/>
                  </a:lnTo>
                  <a:lnTo>
                    <a:pt x="343" y="3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BAA0437F-9DA4-1521-135B-F42A6D8CC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3786188"/>
              <a:ext cx="214313" cy="288925"/>
            </a:xfrm>
            <a:custGeom>
              <a:avLst/>
              <a:gdLst>
                <a:gd name="T0" fmla="*/ 35 w 135"/>
                <a:gd name="T1" fmla="*/ 177 h 182"/>
                <a:gd name="T2" fmla="*/ 28 w 135"/>
                <a:gd name="T3" fmla="*/ 170 h 182"/>
                <a:gd name="T4" fmla="*/ 22 w 135"/>
                <a:gd name="T5" fmla="*/ 173 h 182"/>
                <a:gd name="T6" fmla="*/ 15 w 135"/>
                <a:gd name="T7" fmla="*/ 182 h 182"/>
                <a:gd name="T8" fmla="*/ 0 w 135"/>
                <a:gd name="T9" fmla="*/ 160 h 182"/>
                <a:gd name="T10" fmla="*/ 14 w 135"/>
                <a:gd name="T11" fmla="*/ 149 h 182"/>
                <a:gd name="T12" fmla="*/ 7 w 135"/>
                <a:gd name="T13" fmla="*/ 135 h 182"/>
                <a:gd name="T14" fmla="*/ 14 w 135"/>
                <a:gd name="T15" fmla="*/ 130 h 182"/>
                <a:gd name="T16" fmla="*/ 26 w 135"/>
                <a:gd name="T17" fmla="*/ 127 h 182"/>
                <a:gd name="T18" fmla="*/ 27 w 135"/>
                <a:gd name="T19" fmla="*/ 118 h 182"/>
                <a:gd name="T20" fmla="*/ 37 w 135"/>
                <a:gd name="T21" fmla="*/ 128 h 182"/>
                <a:gd name="T22" fmla="*/ 53 w 135"/>
                <a:gd name="T23" fmla="*/ 129 h 182"/>
                <a:gd name="T24" fmla="*/ 59 w 135"/>
                <a:gd name="T25" fmla="*/ 119 h 182"/>
                <a:gd name="T26" fmla="*/ 61 w 135"/>
                <a:gd name="T27" fmla="*/ 105 h 182"/>
                <a:gd name="T28" fmla="*/ 60 w 135"/>
                <a:gd name="T29" fmla="*/ 89 h 182"/>
                <a:gd name="T30" fmla="*/ 51 w 135"/>
                <a:gd name="T31" fmla="*/ 77 h 182"/>
                <a:gd name="T32" fmla="*/ 59 w 135"/>
                <a:gd name="T33" fmla="*/ 53 h 182"/>
                <a:gd name="T34" fmla="*/ 54 w 135"/>
                <a:gd name="T35" fmla="*/ 48 h 182"/>
                <a:gd name="T36" fmla="*/ 40 w 135"/>
                <a:gd name="T37" fmla="*/ 50 h 182"/>
                <a:gd name="T38" fmla="*/ 35 w 135"/>
                <a:gd name="T39" fmla="*/ 39 h 182"/>
                <a:gd name="T40" fmla="*/ 37 w 135"/>
                <a:gd name="T41" fmla="*/ 30 h 182"/>
                <a:gd name="T42" fmla="*/ 60 w 135"/>
                <a:gd name="T43" fmla="*/ 31 h 182"/>
                <a:gd name="T44" fmla="*/ 75 w 135"/>
                <a:gd name="T45" fmla="*/ 37 h 182"/>
                <a:gd name="T46" fmla="*/ 89 w 135"/>
                <a:gd name="T47" fmla="*/ 41 h 182"/>
                <a:gd name="T48" fmla="*/ 91 w 135"/>
                <a:gd name="T49" fmla="*/ 30 h 182"/>
                <a:gd name="T50" fmla="*/ 100 w 135"/>
                <a:gd name="T51" fmla="*/ 11 h 182"/>
                <a:gd name="T52" fmla="*/ 111 w 135"/>
                <a:gd name="T53" fmla="*/ 0 h 182"/>
                <a:gd name="T54" fmla="*/ 123 w 135"/>
                <a:gd name="T55" fmla="*/ 3 h 182"/>
                <a:gd name="T56" fmla="*/ 135 w 135"/>
                <a:gd name="T57" fmla="*/ 5 h 182"/>
                <a:gd name="T58" fmla="*/ 134 w 135"/>
                <a:gd name="T59" fmla="*/ 17 h 182"/>
                <a:gd name="T60" fmla="*/ 129 w 135"/>
                <a:gd name="T61" fmla="*/ 28 h 182"/>
                <a:gd name="T62" fmla="*/ 125 w 135"/>
                <a:gd name="T63" fmla="*/ 41 h 182"/>
                <a:gd name="T64" fmla="*/ 123 w 135"/>
                <a:gd name="T65" fmla="*/ 60 h 182"/>
                <a:gd name="T66" fmla="*/ 124 w 135"/>
                <a:gd name="T67" fmla="*/ 71 h 182"/>
                <a:gd name="T68" fmla="*/ 121 w 135"/>
                <a:gd name="T69" fmla="*/ 79 h 182"/>
                <a:gd name="T70" fmla="*/ 121 w 135"/>
                <a:gd name="T71" fmla="*/ 86 h 182"/>
                <a:gd name="T72" fmla="*/ 118 w 135"/>
                <a:gd name="T73" fmla="*/ 93 h 182"/>
                <a:gd name="T74" fmla="*/ 106 w 135"/>
                <a:gd name="T75" fmla="*/ 103 h 182"/>
                <a:gd name="T76" fmla="*/ 98 w 135"/>
                <a:gd name="T77" fmla="*/ 114 h 182"/>
                <a:gd name="T78" fmla="*/ 90 w 135"/>
                <a:gd name="T79" fmla="*/ 134 h 182"/>
                <a:gd name="T80" fmla="*/ 90 w 135"/>
                <a:gd name="T81" fmla="*/ 151 h 182"/>
                <a:gd name="T82" fmla="*/ 86 w 135"/>
                <a:gd name="T83" fmla="*/ 158 h 182"/>
                <a:gd name="T84" fmla="*/ 75 w 135"/>
                <a:gd name="T85" fmla="*/ 168 h 182"/>
                <a:gd name="T86" fmla="*/ 64 w 135"/>
                <a:gd name="T87" fmla="*/ 181 h 182"/>
                <a:gd name="T88" fmla="*/ 57 w 135"/>
                <a:gd name="T89" fmla="*/ 177 h 182"/>
                <a:gd name="T90" fmla="*/ 56 w 135"/>
                <a:gd name="T91" fmla="*/ 171 h 182"/>
                <a:gd name="T92" fmla="*/ 46 w 135"/>
                <a:gd name="T93" fmla="*/ 171 h 182"/>
                <a:gd name="T94" fmla="*/ 40 w 135"/>
                <a:gd name="T95" fmla="*/ 179 h 182"/>
                <a:gd name="T96" fmla="*/ 35 w 135"/>
                <a:gd name="T9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182">
                  <a:moveTo>
                    <a:pt x="35" y="177"/>
                  </a:moveTo>
                  <a:lnTo>
                    <a:pt x="28" y="170"/>
                  </a:lnTo>
                  <a:lnTo>
                    <a:pt x="22" y="173"/>
                  </a:lnTo>
                  <a:lnTo>
                    <a:pt x="15" y="182"/>
                  </a:lnTo>
                  <a:lnTo>
                    <a:pt x="0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14" y="130"/>
                  </a:lnTo>
                  <a:lnTo>
                    <a:pt x="26" y="127"/>
                  </a:lnTo>
                  <a:lnTo>
                    <a:pt x="27" y="118"/>
                  </a:lnTo>
                  <a:lnTo>
                    <a:pt x="37" y="128"/>
                  </a:lnTo>
                  <a:lnTo>
                    <a:pt x="53" y="129"/>
                  </a:lnTo>
                  <a:lnTo>
                    <a:pt x="59" y="119"/>
                  </a:lnTo>
                  <a:lnTo>
                    <a:pt x="61" y="105"/>
                  </a:lnTo>
                  <a:lnTo>
                    <a:pt x="60" y="89"/>
                  </a:lnTo>
                  <a:lnTo>
                    <a:pt x="51" y="77"/>
                  </a:lnTo>
                  <a:lnTo>
                    <a:pt x="59" y="53"/>
                  </a:lnTo>
                  <a:lnTo>
                    <a:pt x="54" y="48"/>
                  </a:lnTo>
                  <a:lnTo>
                    <a:pt x="40" y="50"/>
                  </a:lnTo>
                  <a:lnTo>
                    <a:pt x="35" y="39"/>
                  </a:lnTo>
                  <a:lnTo>
                    <a:pt x="37" y="30"/>
                  </a:lnTo>
                  <a:lnTo>
                    <a:pt x="60" y="31"/>
                  </a:lnTo>
                  <a:lnTo>
                    <a:pt x="75" y="37"/>
                  </a:lnTo>
                  <a:lnTo>
                    <a:pt x="89" y="41"/>
                  </a:lnTo>
                  <a:lnTo>
                    <a:pt x="91" y="30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23" y="3"/>
                  </a:lnTo>
                  <a:lnTo>
                    <a:pt x="135" y="5"/>
                  </a:lnTo>
                  <a:lnTo>
                    <a:pt x="134" y="17"/>
                  </a:lnTo>
                  <a:lnTo>
                    <a:pt x="129" y="28"/>
                  </a:lnTo>
                  <a:lnTo>
                    <a:pt x="125" y="41"/>
                  </a:lnTo>
                  <a:lnTo>
                    <a:pt x="123" y="60"/>
                  </a:lnTo>
                  <a:lnTo>
                    <a:pt x="124" y="71"/>
                  </a:lnTo>
                  <a:lnTo>
                    <a:pt x="121" y="79"/>
                  </a:lnTo>
                  <a:lnTo>
                    <a:pt x="121" y="86"/>
                  </a:lnTo>
                  <a:lnTo>
                    <a:pt x="118" y="93"/>
                  </a:lnTo>
                  <a:lnTo>
                    <a:pt x="106" y="103"/>
                  </a:lnTo>
                  <a:lnTo>
                    <a:pt x="98" y="114"/>
                  </a:lnTo>
                  <a:lnTo>
                    <a:pt x="90" y="134"/>
                  </a:lnTo>
                  <a:lnTo>
                    <a:pt x="90" y="151"/>
                  </a:lnTo>
                  <a:lnTo>
                    <a:pt x="86" y="158"/>
                  </a:lnTo>
                  <a:lnTo>
                    <a:pt x="75" y="168"/>
                  </a:lnTo>
                  <a:lnTo>
                    <a:pt x="64" y="181"/>
                  </a:lnTo>
                  <a:lnTo>
                    <a:pt x="57" y="177"/>
                  </a:lnTo>
                  <a:lnTo>
                    <a:pt x="56" y="171"/>
                  </a:lnTo>
                  <a:lnTo>
                    <a:pt x="46" y="171"/>
                  </a:lnTo>
                  <a:lnTo>
                    <a:pt x="40" y="179"/>
                  </a:lnTo>
                  <a:lnTo>
                    <a:pt x="35" y="17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9347378F-C3CC-A9C2-5FD5-CE5396E42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2" y="3498850"/>
              <a:ext cx="354013" cy="552450"/>
            </a:xfrm>
            <a:custGeom>
              <a:avLst/>
              <a:gdLst>
                <a:gd name="T0" fmla="*/ 59 w 223"/>
                <a:gd name="T1" fmla="*/ 257 h 348"/>
                <a:gd name="T2" fmla="*/ 44 w 223"/>
                <a:gd name="T3" fmla="*/ 253 h 348"/>
                <a:gd name="T4" fmla="*/ 24 w 223"/>
                <a:gd name="T5" fmla="*/ 241 h 348"/>
                <a:gd name="T6" fmla="*/ 3 w 223"/>
                <a:gd name="T7" fmla="*/ 230 h 348"/>
                <a:gd name="T8" fmla="*/ 7 w 223"/>
                <a:gd name="T9" fmla="*/ 222 h 348"/>
                <a:gd name="T10" fmla="*/ 11 w 223"/>
                <a:gd name="T11" fmla="*/ 204 h 348"/>
                <a:gd name="T12" fmla="*/ 28 w 223"/>
                <a:gd name="T13" fmla="*/ 189 h 348"/>
                <a:gd name="T14" fmla="*/ 28 w 223"/>
                <a:gd name="T15" fmla="*/ 173 h 348"/>
                <a:gd name="T16" fmla="*/ 29 w 223"/>
                <a:gd name="T17" fmla="*/ 142 h 348"/>
                <a:gd name="T18" fmla="*/ 30 w 223"/>
                <a:gd name="T19" fmla="*/ 119 h 348"/>
                <a:gd name="T20" fmla="*/ 26 w 223"/>
                <a:gd name="T21" fmla="*/ 98 h 348"/>
                <a:gd name="T22" fmla="*/ 36 w 223"/>
                <a:gd name="T23" fmla="*/ 94 h 348"/>
                <a:gd name="T24" fmla="*/ 34 w 223"/>
                <a:gd name="T25" fmla="*/ 78 h 348"/>
                <a:gd name="T26" fmla="*/ 58 w 223"/>
                <a:gd name="T27" fmla="*/ 64 h 348"/>
                <a:gd name="T28" fmla="*/ 67 w 223"/>
                <a:gd name="T29" fmla="*/ 55 h 348"/>
                <a:gd name="T30" fmla="*/ 82 w 223"/>
                <a:gd name="T31" fmla="*/ 28 h 348"/>
                <a:gd name="T32" fmla="*/ 96 w 223"/>
                <a:gd name="T33" fmla="*/ 23 h 348"/>
                <a:gd name="T34" fmla="*/ 125 w 223"/>
                <a:gd name="T35" fmla="*/ 15 h 348"/>
                <a:gd name="T36" fmla="*/ 142 w 223"/>
                <a:gd name="T37" fmla="*/ 0 h 348"/>
                <a:gd name="T38" fmla="*/ 152 w 223"/>
                <a:gd name="T39" fmla="*/ 7 h 348"/>
                <a:gd name="T40" fmla="*/ 137 w 223"/>
                <a:gd name="T41" fmla="*/ 17 h 348"/>
                <a:gd name="T42" fmla="*/ 124 w 223"/>
                <a:gd name="T43" fmla="*/ 34 h 348"/>
                <a:gd name="T44" fmla="*/ 115 w 223"/>
                <a:gd name="T45" fmla="*/ 56 h 348"/>
                <a:gd name="T46" fmla="*/ 118 w 223"/>
                <a:gd name="T47" fmla="*/ 70 h 348"/>
                <a:gd name="T48" fmla="*/ 124 w 223"/>
                <a:gd name="T49" fmla="*/ 84 h 348"/>
                <a:gd name="T50" fmla="*/ 123 w 223"/>
                <a:gd name="T51" fmla="*/ 100 h 348"/>
                <a:gd name="T52" fmla="*/ 128 w 223"/>
                <a:gd name="T53" fmla="*/ 106 h 348"/>
                <a:gd name="T54" fmla="*/ 156 w 223"/>
                <a:gd name="T55" fmla="*/ 111 h 348"/>
                <a:gd name="T56" fmla="*/ 178 w 223"/>
                <a:gd name="T57" fmla="*/ 132 h 348"/>
                <a:gd name="T58" fmla="*/ 199 w 223"/>
                <a:gd name="T59" fmla="*/ 131 h 348"/>
                <a:gd name="T60" fmla="*/ 216 w 223"/>
                <a:gd name="T61" fmla="*/ 132 h 348"/>
                <a:gd name="T62" fmla="*/ 208 w 223"/>
                <a:gd name="T63" fmla="*/ 150 h 348"/>
                <a:gd name="T64" fmla="*/ 210 w 223"/>
                <a:gd name="T65" fmla="*/ 179 h 348"/>
                <a:gd name="T66" fmla="*/ 215 w 223"/>
                <a:gd name="T67" fmla="*/ 189 h 348"/>
                <a:gd name="T68" fmla="*/ 212 w 223"/>
                <a:gd name="T69" fmla="*/ 204 h 348"/>
                <a:gd name="T70" fmla="*/ 223 w 223"/>
                <a:gd name="T71" fmla="*/ 232 h 348"/>
                <a:gd name="T72" fmla="*/ 216 w 223"/>
                <a:gd name="T73" fmla="*/ 223 h 348"/>
                <a:gd name="T74" fmla="*/ 204 w 223"/>
                <a:gd name="T75" fmla="*/ 223 h 348"/>
                <a:gd name="T76" fmla="*/ 169 w 223"/>
                <a:gd name="T77" fmla="*/ 236 h 348"/>
                <a:gd name="T78" fmla="*/ 179 w 223"/>
                <a:gd name="T79" fmla="*/ 246 h 348"/>
                <a:gd name="T80" fmla="*/ 165 w 223"/>
                <a:gd name="T81" fmla="*/ 247 h 348"/>
                <a:gd name="T82" fmla="*/ 173 w 223"/>
                <a:gd name="T83" fmla="*/ 270 h 348"/>
                <a:gd name="T84" fmla="*/ 175 w 223"/>
                <a:gd name="T85" fmla="*/ 291 h 348"/>
                <a:gd name="T86" fmla="*/ 159 w 223"/>
                <a:gd name="T87" fmla="*/ 337 h 348"/>
                <a:gd name="T88" fmla="*/ 165 w 223"/>
                <a:gd name="T89" fmla="*/ 315 h 348"/>
                <a:gd name="T90" fmla="*/ 139 w 223"/>
                <a:gd name="T91" fmla="*/ 307 h 348"/>
                <a:gd name="T92" fmla="*/ 123 w 223"/>
                <a:gd name="T93" fmla="*/ 309 h 348"/>
                <a:gd name="T94" fmla="*/ 98 w 223"/>
                <a:gd name="T95" fmla="*/ 285 h 348"/>
                <a:gd name="T96" fmla="*/ 84 w 223"/>
                <a:gd name="T97" fmla="*/ 270 h 348"/>
                <a:gd name="T98" fmla="*/ 66 w 223"/>
                <a:gd name="T99" fmla="*/ 26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8">
                  <a:moveTo>
                    <a:pt x="66" y="261"/>
                  </a:moveTo>
                  <a:lnTo>
                    <a:pt x="59" y="257"/>
                  </a:lnTo>
                  <a:lnTo>
                    <a:pt x="50" y="250"/>
                  </a:lnTo>
                  <a:lnTo>
                    <a:pt x="44" y="253"/>
                  </a:lnTo>
                  <a:lnTo>
                    <a:pt x="29" y="250"/>
                  </a:lnTo>
                  <a:lnTo>
                    <a:pt x="24" y="241"/>
                  </a:lnTo>
                  <a:lnTo>
                    <a:pt x="21" y="242"/>
                  </a:lnTo>
                  <a:lnTo>
                    <a:pt x="3" y="230"/>
                  </a:lnTo>
                  <a:lnTo>
                    <a:pt x="0" y="223"/>
                  </a:lnTo>
                  <a:lnTo>
                    <a:pt x="7" y="222"/>
                  </a:lnTo>
                  <a:lnTo>
                    <a:pt x="6" y="211"/>
                  </a:lnTo>
                  <a:lnTo>
                    <a:pt x="11" y="204"/>
                  </a:lnTo>
                  <a:lnTo>
                    <a:pt x="20" y="202"/>
                  </a:lnTo>
                  <a:lnTo>
                    <a:pt x="28" y="189"/>
                  </a:lnTo>
                  <a:lnTo>
                    <a:pt x="35" y="179"/>
                  </a:lnTo>
                  <a:lnTo>
                    <a:pt x="28" y="173"/>
                  </a:lnTo>
                  <a:lnTo>
                    <a:pt x="32" y="161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0" y="119"/>
                  </a:lnTo>
                  <a:lnTo>
                    <a:pt x="23" y="108"/>
                  </a:lnTo>
                  <a:lnTo>
                    <a:pt x="26" y="98"/>
                  </a:lnTo>
                  <a:lnTo>
                    <a:pt x="32" y="100"/>
                  </a:lnTo>
                  <a:lnTo>
                    <a:pt x="36" y="94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58" y="64"/>
                  </a:lnTo>
                  <a:lnTo>
                    <a:pt x="66" y="62"/>
                  </a:lnTo>
                  <a:lnTo>
                    <a:pt x="67" y="55"/>
                  </a:lnTo>
                  <a:lnTo>
                    <a:pt x="71" y="38"/>
                  </a:lnTo>
                  <a:lnTo>
                    <a:pt x="82" y="28"/>
                  </a:lnTo>
                  <a:lnTo>
                    <a:pt x="94" y="28"/>
                  </a:lnTo>
                  <a:lnTo>
                    <a:pt x="96" y="23"/>
                  </a:lnTo>
                  <a:lnTo>
                    <a:pt x="110" y="25"/>
                  </a:lnTo>
                  <a:lnTo>
                    <a:pt x="125" y="15"/>
                  </a:lnTo>
                  <a:lnTo>
                    <a:pt x="132" y="10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49" y="14"/>
                  </a:lnTo>
                  <a:lnTo>
                    <a:pt x="137" y="17"/>
                  </a:lnTo>
                  <a:lnTo>
                    <a:pt x="131" y="28"/>
                  </a:lnTo>
                  <a:lnTo>
                    <a:pt x="124" y="34"/>
                  </a:lnTo>
                  <a:lnTo>
                    <a:pt x="118" y="41"/>
                  </a:lnTo>
                  <a:lnTo>
                    <a:pt x="115" y="56"/>
                  </a:lnTo>
                  <a:lnTo>
                    <a:pt x="109" y="68"/>
                  </a:lnTo>
                  <a:lnTo>
                    <a:pt x="118" y="70"/>
                  </a:lnTo>
                  <a:lnTo>
                    <a:pt x="120" y="79"/>
                  </a:lnTo>
                  <a:lnTo>
                    <a:pt x="124" y="84"/>
                  </a:lnTo>
                  <a:lnTo>
                    <a:pt x="125" y="92"/>
                  </a:lnTo>
                  <a:lnTo>
                    <a:pt x="123" y="100"/>
                  </a:lnTo>
                  <a:lnTo>
                    <a:pt x="123" y="104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56" y="111"/>
                  </a:lnTo>
                  <a:lnTo>
                    <a:pt x="166" y="114"/>
                  </a:lnTo>
                  <a:lnTo>
                    <a:pt x="178" y="132"/>
                  </a:lnTo>
                  <a:lnTo>
                    <a:pt x="186" y="129"/>
                  </a:lnTo>
                  <a:lnTo>
                    <a:pt x="199" y="131"/>
                  </a:lnTo>
                  <a:lnTo>
                    <a:pt x="210" y="128"/>
                  </a:lnTo>
                  <a:lnTo>
                    <a:pt x="216" y="132"/>
                  </a:lnTo>
                  <a:lnTo>
                    <a:pt x="212" y="143"/>
                  </a:lnTo>
                  <a:lnTo>
                    <a:pt x="208" y="150"/>
                  </a:lnTo>
                  <a:lnTo>
                    <a:pt x="206" y="165"/>
                  </a:lnTo>
                  <a:lnTo>
                    <a:pt x="210" y="179"/>
                  </a:lnTo>
                  <a:lnTo>
                    <a:pt x="215" y="185"/>
                  </a:lnTo>
                  <a:lnTo>
                    <a:pt x="215" y="189"/>
                  </a:lnTo>
                  <a:lnTo>
                    <a:pt x="206" y="200"/>
                  </a:lnTo>
                  <a:lnTo>
                    <a:pt x="212" y="204"/>
                  </a:lnTo>
                  <a:lnTo>
                    <a:pt x="217" y="212"/>
                  </a:lnTo>
                  <a:lnTo>
                    <a:pt x="223" y="232"/>
                  </a:lnTo>
                  <a:lnTo>
                    <a:pt x="219" y="235"/>
                  </a:lnTo>
                  <a:lnTo>
                    <a:pt x="216" y="223"/>
                  </a:lnTo>
                  <a:lnTo>
                    <a:pt x="211" y="216"/>
                  </a:lnTo>
                  <a:lnTo>
                    <a:pt x="204" y="223"/>
                  </a:lnTo>
                  <a:lnTo>
                    <a:pt x="169" y="223"/>
                  </a:lnTo>
                  <a:lnTo>
                    <a:pt x="169" y="236"/>
                  </a:lnTo>
                  <a:lnTo>
                    <a:pt x="180" y="238"/>
                  </a:lnTo>
                  <a:lnTo>
                    <a:pt x="179" y="246"/>
                  </a:lnTo>
                  <a:lnTo>
                    <a:pt x="175" y="244"/>
                  </a:lnTo>
                  <a:lnTo>
                    <a:pt x="165" y="247"/>
                  </a:lnTo>
                  <a:lnTo>
                    <a:pt x="165" y="262"/>
                  </a:lnTo>
                  <a:lnTo>
                    <a:pt x="173" y="270"/>
                  </a:lnTo>
                  <a:lnTo>
                    <a:pt x="176" y="282"/>
                  </a:lnTo>
                  <a:lnTo>
                    <a:pt x="175" y="291"/>
                  </a:lnTo>
                  <a:lnTo>
                    <a:pt x="168" y="348"/>
                  </a:lnTo>
                  <a:lnTo>
                    <a:pt x="159" y="337"/>
                  </a:lnTo>
                  <a:lnTo>
                    <a:pt x="153" y="336"/>
                  </a:lnTo>
                  <a:lnTo>
                    <a:pt x="165" y="315"/>
                  </a:lnTo>
                  <a:lnTo>
                    <a:pt x="150" y="305"/>
                  </a:lnTo>
                  <a:lnTo>
                    <a:pt x="139" y="307"/>
                  </a:lnTo>
                  <a:lnTo>
                    <a:pt x="133" y="303"/>
                  </a:lnTo>
                  <a:lnTo>
                    <a:pt x="123" y="309"/>
                  </a:lnTo>
                  <a:lnTo>
                    <a:pt x="109" y="306"/>
                  </a:lnTo>
                  <a:lnTo>
                    <a:pt x="98" y="285"/>
                  </a:lnTo>
                  <a:lnTo>
                    <a:pt x="89" y="279"/>
                  </a:lnTo>
                  <a:lnTo>
                    <a:pt x="84" y="270"/>
                  </a:lnTo>
                  <a:lnTo>
                    <a:pt x="71" y="260"/>
                  </a:lnTo>
                  <a:lnTo>
                    <a:pt x="66" y="26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0BDD9E1A-5B81-6252-90AE-FD15F58FA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12" y="3538538"/>
              <a:ext cx="95250" cy="100013"/>
            </a:xfrm>
            <a:custGeom>
              <a:avLst/>
              <a:gdLst>
                <a:gd name="T0" fmla="*/ 51 w 60"/>
                <a:gd name="T1" fmla="*/ 63 h 63"/>
                <a:gd name="T2" fmla="*/ 41 w 60"/>
                <a:gd name="T3" fmla="*/ 58 h 63"/>
                <a:gd name="T4" fmla="*/ 38 w 60"/>
                <a:gd name="T5" fmla="*/ 53 h 63"/>
                <a:gd name="T6" fmla="*/ 40 w 60"/>
                <a:gd name="T7" fmla="*/ 50 h 63"/>
                <a:gd name="T8" fmla="*/ 40 w 60"/>
                <a:gd name="T9" fmla="*/ 45 h 63"/>
                <a:gd name="T10" fmla="*/ 35 w 60"/>
                <a:gd name="T11" fmla="*/ 40 h 63"/>
                <a:gd name="T12" fmla="*/ 28 w 60"/>
                <a:gd name="T13" fmla="*/ 36 h 63"/>
                <a:gd name="T14" fmla="*/ 22 w 60"/>
                <a:gd name="T15" fmla="*/ 34 h 63"/>
                <a:gd name="T16" fmla="*/ 21 w 60"/>
                <a:gd name="T17" fmla="*/ 28 h 63"/>
                <a:gd name="T18" fmla="*/ 17 w 60"/>
                <a:gd name="T19" fmla="*/ 24 h 63"/>
                <a:gd name="T20" fmla="*/ 18 w 60"/>
                <a:gd name="T21" fmla="*/ 30 h 63"/>
                <a:gd name="T22" fmla="*/ 14 w 60"/>
                <a:gd name="T23" fmla="*/ 35 h 63"/>
                <a:gd name="T24" fmla="*/ 10 w 60"/>
                <a:gd name="T25" fmla="*/ 29 h 63"/>
                <a:gd name="T26" fmla="*/ 4 w 60"/>
                <a:gd name="T27" fmla="*/ 27 h 63"/>
                <a:gd name="T28" fmla="*/ 2 w 60"/>
                <a:gd name="T29" fmla="*/ 23 h 63"/>
                <a:gd name="T30" fmla="*/ 2 w 60"/>
                <a:gd name="T31" fmla="*/ 17 h 63"/>
                <a:gd name="T32" fmla="*/ 5 w 60"/>
                <a:gd name="T33" fmla="*/ 10 h 63"/>
                <a:gd name="T34" fmla="*/ 0 w 60"/>
                <a:gd name="T35" fmla="*/ 7 h 63"/>
                <a:gd name="T36" fmla="*/ 5 w 60"/>
                <a:gd name="T37" fmla="*/ 3 h 63"/>
                <a:gd name="T38" fmla="*/ 8 w 60"/>
                <a:gd name="T39" fmla="*/ 0 h 63"/>
                <a:gd name="T40" fmla="*/ 19 w 60"/>
                <a:gd name="T41" fmla="*/ 6 h 63"/>
                <a:gd name="T42" fmla="*/ 24 w 60"/>
                <a:gd name="T43" fmla="*/ 3 h 63"/>
                <a:gd name="T44" fmla="*/ 29 w 60"/>
                <a:gd name="T45" fmla="*/ 5 h 63"/>
                <a:gd name="T46" fmla="*/ 32 w 60"/>
                <a:gd name="T47" fmla="*/ 9 h 63"/>
                <a:gd name="T48" fmla="*/ 37 w 60"/>
                <a:gd name="T49" fmla="*/ 11 h 63"/>
                <a:gd name="T50" fmla="*/ 42 w 60"/>
                <a:gd name="T51" fmla="*/ 6 h 63"/>
                <a:gd name="T52" fmla="*/ 46 w 60"/>
                <a:gd name="T53" fmla="*/ 17 h 63"/>
                <a:gd name="T54" fmla="*/ 52 w 60"/>
                <a:gd name="T55" fmla="*/ 26 h 63"/>
                <a:gd name="T56" fmla="*/ 60 w 60"/>
                <a:gd name="T57" fmla="*/ 35 h 63"/>
                <a:gd name="T58" fmla="*/ 53 w 60"/>
                <a:gd name="T59" fmla="*/ 36 h 63"/>
                <a:gd name="T60" fmla="*/ 53 w 60"/>
                <a:gd name="T61" fmla="*/ 45 h 63"/>
                <a:gd name="T62" fmla="*/ 57 w 60"/>
                <a:gd name="T63" fmla="*/ 48 h 63"/>
                <a:gd name="T64" fmla="*/ 54 w 60"/>
                <a:gd name="T65" fmla="*/ 51 h 63"/>
                <a:gd name="T66" fmla="*/ 54 w 60"/>
                <a:gd name="T67" fmla="*/ 54 h 63"/>
                <a:gd name="T68" fmla="*/ 52 w 60"/>
                <a:gd name="T69" fmla="*/ 58 h 63"/>
                <a:gd name="T70" fmla="*/ 51 w 60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3">
                  <a:moveTo>
                    <a:pt x="51" y="63"/>
                  </a:moveTo>
                  <a:lnTo>
                    <a:pt x="41" y="58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35" y="40"/>
                  </a:lnTo>
                  <a:lnTo>
                    <a:pt x="28" y="36"/>
                  </a:lnTo>
                  <a:lnTo>
                    <a:pt x="22" y="34"/>
                  </a:lnTo>
                  <a:lnTo>
                    <a:pt x="21" y="28"/>
                  </a:lnTo>
                  <a:lnTo>
                    <a:pt x="17" y="24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10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46" y="17"/>
                  </a:lnTo>
                  <a:lnTo>
                    <a:pt x="52" y="26"/>
                  </a:lnTo>
                  <a:lnTo>
                    <a:pt x="60" y="35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EB528A5B-4FBC-B8DF-A316-D217BA7C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5" y="3144837"/>
              <a:ext cx="301625" cy="109538"/>
            </a:xfrm>
            <a:custGeom>
              <a:avLst/>
              <a:gdLst>
                <a:gd name="T0" fmla="*/ 53 w 190"/>
                <a:gd name="T1" fmla="*/ 0 h 69"/>
                <a:gd name="T2" fmla="*/ 68 w 190"/>
                <a:gd name="T3" fmla="*/ 1 h 69"/>
                <a:gd name="T4" fmla="*/ 82 w 190"/>
                <a:gd name="T5" fmla="*/ 1 h 69"/>
                <a:gd name="T6" fmla="*/ 98 w 190"/>
                <a:gd name="T7" fmla="*/ 8 h 69"/>
                <a:gd name="T8" fmla="*/ 104 w 190"/>
                <a:gd name="T9" fmla="*/ 16 h 69"/>
                <a:gd name="T10" fmla="*/ 121 w 190"/>
                <a:gd name="T11" fmla="*/ 14 h 69"/>
                <a:gd name="T12" fmla="*/ 127 w 190"/>
                <a:gd name="T13" fmla="*/ 19 h 69"/>
                <a:gd name="T14" fmla="*/ 140 w 190"/>
                <a:gd name="T15" fmla="*/ 31 h 69"/>
                <a:gd name="T16" fmla="*/ 150 w 190"/>
                <a:gd name="T17" fmla="*/ 41 h 69"/>
                <a:gd name="T18" fmla="*/ 156 w 190"/>
                <a:gd name="T19" fmla="*/ 40 h 69"/>
                <a:gd name="T20" fmla="*/ 166 w 190"/>
                <a:gd name="T21" fmla="*/ 45 h 69"/>
                <a:gd name="T22" fmla="*/ 164 w 190"/>
                <a:gd name="T23" fmla="*/ 51 h 69"/>
                <a:gd name="T24" fmla="*/ 177 w 190"/>
                <a:gd name="T25" fmla="*/ 51 h 69"/>
                <a:gd name="T26" fmla="*/ 190 w 190"/>
                <a:gd name="T27" fmla="*/ 60 h 69"/>
                <a:gd name="T28" fmla="*/ 187 w 190"/>
                <a:gd name="T29" fmla="*/ 65 h 69"/>
                <a:gd name="T30" fmla="*/ 175 w 190"/>
                <a:gd name="T31" fmla="*/ 67 h 69"/>
                <a:gd name="T32" fmla="*/ 163 w 190"/>
                <a:gd name="T33" fmla="*/ 68 h 69"/>
                <a:gd name="T34" fmla="*/ 151 w 190"/>
                <a:gd name="T35" fmla="*/ 67 h 69"/>
                <a:gd name="T36" fmla="*/ 124 w 190"/>
                <a:gd name="T37" fmla="*/ 69 h 69"/>
                <a:gd name="T38" fmla="*/ 138 w 190"/>
                <a:gd name="T39" fmla="*/ 57 h 69"/>
                <a:gd name="T40" fmla="*/ 131 w 190"/>
                <a:gd name="T41" fmla="*/ 52 h 69"/>
                <a:gd name="T42" fmla="*/ 120 w 190"/>
                <a:gd name="T43" fmla="*/ 50 h 69"/>
                <a:gd name="T44" fmla="*/ 114 w 190"/>
                <a:gd name="T45" fmla="*/ 45 h 69"/>
                <a:gd name="T46" fmla="*/ 112 w 190"/>
                <a:gd name="T47" fmla="*/ 33 h 69"/>
                <a:gd name="T48" fmla="*/ 101 w 190"/>
                <a:gd name="T49" fmla="*/ 34 h 69"/>
                <a:gd name="T50" fmla="*/ 86 w 190"/>
                <a:gd name="T51" fmla="*/ 28 h 69"/>
                <a:gd name="T52" fmla="*/ 81 w 190"/>
                <a:gd name="T53" fmla="*/ 24 h 69"/>
                <a:gd name="T54" fmla="*/ 58 w 190"/>
                <a:gd name="T55" fmla="*/ 20 h 69"/>
                <a:gd name="T56" fmla="*/ 52 w 190"/>
                <a:gd name="T57" fmla="*/ 16 h 69"/>
                <a:gd name="T58" fmla="*/ 60 w 190"/>
                <a:gd name="T59" fmla="*/ 11 h 69"/>
                <a:gd name="T60" fmla="*/ 42 w 190"/>
                <a:gd name="T61" fmla="*/ 10 h 69"/>
                <a:gd name="T62" fmla="*/ 28 w 190"/>
                <a:gd name="T63" fmla="*/ 21 h 69"/>
                <a:gd name="T64" fmla="*/ 20 w 190"/>
                <a:gd name="T65" fmla="*/ 21 h 69"/>
                <a:gd name="T66" fmla="*/ 17 w 190"/>
                <a:gd name="T67" fmla="*/ 26 h 69"/>
                <a:gd name="T68" fmla="*/ 7 w 190"/>
                <a:gd name="T69" fmla="*/ 28 h 69"/>
                <a:gd name="T70" fmla="*/ 0 w 190"/>
                <a:gd name="T71" fmla="*/ 27 h 69"/>
                <a:gd name="T72" fmla="*/ 11 w 190"/>
                <a:gd name="T73" fmla="*/ 20 h 69"/>
                <a:gd name="T74" fmla="*/ 16 w 190"/>
                <a:gd name="T75" fmla="*/ 13 h 69"/>
                <a:gd name="T76" fmla="*/ 25 w 190"/>
                <a:gd name="T77" fmla="*/ 8 h 69"/>
                <a:gd name="T78" fmla="*/ 34 w 190"/>
                <a:gd name="T79" fmla="*/ 4 h 69"/>
                <a:gd name="T80" fmla="*/ 48 w 190"/>
                <a:gd name="T81" fmla="*/ 2 h 69"/>
                <a:gd name="T82" fmla="*/ 53 w 190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9">
                  <a:moveTo>
                    <a:pt x="53" y="0"/>
                  </a:moveTo>
                  <a:lnTo>
                    <a:pt x="68" y="1"/>
                  </a:lnTo>
                  <a:lnTo>
                    <a:pt x="82" y="1"/>
                  </a:lnTo>
                  <a:lnTo>
                    <a:pt x="98" y="8"/>
                  </a:lnTo>
                  <a:lnTo>
                    <a:pt x="104" y="16"/>
                  </a:lnTo>
                  <a:lnTo>
                    <a:pt x="121" y="14"/>
                  </a:lnTo>
                  <a:lnTo>
                    <a:pt x="127" y="19"/>
                  </a:lnTo>
                  <a:lnTo>
                    <a:pt x="140" y="31"/>
                  </a:lnTo>
                  <a:lnTo>
                    <a:pt x="150" y="41"/>
                  </a:lnTo>
                  <a:lnTo>
                    <a:pt x="156" y="40"/>
                  </a:lnTo>
                  <a:lnTo>
                    <a:pt x="166" y="45"/>
                  </a:lnTo>
                  <a:lnTo>
                    <a:pt x="164" y="51"/>
                  </a:lnTo>
                  <a:lnTo>
                    <a:pt x="177" y="51"/>
                  </a:lnTo>
                  <a:lnTo>
                    <a:pt x="190" y="60"/>
                  </a:lnTo>
                  <a:lnTo>
                    <a:pt x="187" y="65"/>
                  </a:lnTo>
                  <a:lnTo>
                    <a:pt x="175" y="67"/>
                  </a:lnTo>
                  <a:lnTo>
                    <a:pt x="163" y="68"/>
                  </a:lnTo>
                  <a:lnTo>
                    <a:pt x="151" y="67"/>
                  </a:lnTo>
                  <a:lnTo>
                    <a:pt x="124" y="69"/>
                  </a:lnTo>
                  <a:lnTo>
                    <a:pt x="138" y="57"/>
                  </a:lnTo>
                  <a:lnTo>
                    <a:pt x="131" y="52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12" y="33"/>
                  </a:lnTo>
                  <a:lnTo>
                    <a:pt x="101" y="34"/>
                  </a:lnTo>
                  <a:lnTo>
                    <a:pt x="86" y="28"/>
                  </a:lnTo>
                  <a:lnTo>
                    <a:pt x="81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E6A1E353-BA05-C0FB-2708-17A5E67F9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2733675"/>
              <a:ext cx="49213" cy="22225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B575231-E994-30D0-0CDF-747062A01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2749550"/>
              <a:ext cx="49213" cy="19050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5AEB38CD-2E61-99C6-D5D0-468D1026E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7" y="2230437"/>
              <a:ext cx="169863" cy="82550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846B268F-F1ED-F785-B2DE-7480D1DB6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7" y="2108200"/>
              <a:ext cx="227013" cy="246063"/>
            </a:xfrm>
            <a:custGeom>
              <a:avLst/>
              <a:gdLst>
                <a:gd name="T0" fmla="*/ 58 w 143"/>
                <a:gd name="T1" fmla="*/ 0 h 155"/>
                <a:gd name="T2" fmla="*/ 59 w 143"/>
                <a:gd name="T3" fmla="*/ 8 h 155"/>
                <a:gd name="T4" fmla="*/ 75 w 143"/>
                <a:gd name="T5" fmla="*/ 12 h 155"/>
                <a:gd name="T6" fmla="*/ 75 w 143"/>
                <a:gd name="T7" fmla="*/ 20 h 155"/>
                <a:gd name="T8" fmla="*/ 90 w 143"/>
                <a:gd name="T9" fmla="*/ 16 h 155"/>
                <a:gd name="T10" fmla="*/ 99 w 143"/>
                <a:gd name="T11" fmla="*/ 10 h 155"/>
                <a:gd name="T12" fmla="*/ 117 w 143"/>
                <a:gd name="T13" fmla="*/ 18 h 155"/>
                <a:gd name="T14" fmla="*/ 125 w 143"/>
                <a:gd name="T15" fmla="*/ 25 h 155"/>
                <a:gd name="T16" fmla="*/ 129 w 143"/>
                <a:gd name="T17" fmla="*/ 35 h 155"/>
                <a:gd name="T18" fmla="*/ 125 w 143"/>
                <a:gd name="T19" fmla="*/ 40 h 155"/>
                <a:gd name="T20" fmla="*/ 131 w 143"/>
                <a:gd name="T21" fmla="*/ 47 h 155"/>
                <a:gd name="T22" fmla="*/ 136 w 143"/>
                <a:gd name="T23" fmla="*/ 58 h 155"/>
                <a:gd name="T24" fmla="*/ 136 w 143"/>
                <a:gd name="T25" fmla="*/ 65 h 155"/>
                <a:gd name="T26" fmla="*/ 143 w 143"/>
                <a:gd name="T27" fmla="*/ 78 h 155"/>
                <a:gd name="T28" fmla="*/ 136 w 143"/>
                <a:gd name="T29" fmla="*/ 80 h 155"/>
                <a:gd name="T30" fmla="*/ 132 w 143"/>
                <a:gd name="T31" fmla="*/ 77 h 155"/>
                <a:gd name="T32" fmla="*/ 128 w 143"/>
                <a:gd name="T33" fmla="*/ 81 h 155"/>
                <a:gd name="T34" fmla="*/ 117 w 143"/>
                <a:gd name="T35" fmla="*/ 85 h 155"/>
                <a:gd name="T36" fmla="*/ 112 w 143"/>
                <a:gd name="T37" fmla="*/ 90 h 155"/>
                <a:gd name="T38" fmla="*/ 100 w 143"/>
                <a:gd name="T39" fmla="*/ 95 h 155"/>
                <a:gd name="T40" fmla="*/ 104 w 143"/>
                <a:gd name="T41" fmla="*/ 101 h 155"/>
                <a:gd name="T42" fmla="*/ 106 w 143"/>
                <a:gd name="T43" fmla="*/ 109 h 155"/>
                <a:gd name="T44" fmla="*/ 114 w 143"/>
                <a:gd name="T45" fmla="*/ 114 h 155"/>
                <a:gd name="T46" fmla="*/ 124 w 143"/>
                <a:gd name="T47" fmla="*/ 123 h 155"/>
                <a:gd name="T48" fmla="*/ 119 w 143"/>
                <a:gd name="T49" fmla="*/ 132 h 155"/>
                <a:gd name="T50" fmla="*/ 113 w 143"/>
                <a:gd name="T51" fmla="*/ 135 h 155"/>
                <a:gd name="T52" fmla="*/ 117 w 143"/>
                <a:gd name="T53" fmla="*/ 148 h 155"/>
                <a:gd name="T54" fmla="*/ 115 w 143"/>
                <a:gd name="T55" fmla="*/ 151 h 155"/>
                <a:gd name="T56" fmla="*/ 110 w 143"/>
                <a:gd name="T57" fmla="*/ 147 h 155"/>
                <a:gd name="T58" fmla="*/ 102 w 143"/>
                <a:gd name="T59" fmla="*/ 147 h 155"/>
                <a:gd name="T60" fmla="*/ 91 w 143"/>
                <a:gd name="T61" fmla="*/ 150 h 155"/>
                <a:gd name="T62" fmla="*/ 76 w 143"/>
                <a:gd name="T63" fmla="*/ 149 h 155"/>
                <a:gd name="T64" fmla="*/ 75 w 143"/>
                <a:gd name="T65" fmla="*/ 155 h 155"/>
                <a:gd name="T66" fmla="*/ 66 w 143"/>
                <a:gd name="T67" fmla="*/ 149 h 155"/>
                <a:gd name="T68" fmla="*/ 61 w 143"/>
                <a:gd name="T69" fmla="*/ 150 h 155"/>
                <a:gd name="T70" fmla="*/ 44 w 143"/>
                <a:gd name="T71" fmla="*/ 144 h 155"/>
                <a:gd name="T72" fmla="*/ 40 w 143"/>
                <a:gd name="T73" fmla="*/ 148 h 155"/>
                <a:gd name="T74" fmla="*/ 26 w 143"/>
                <a:gd name="T75" fmla="*/ 148 h 155"/>
                <a:gd name="T76" fmla="*/ 28 w 143"/>
                <a:gd name="T77" fmla="*/ 134 h 155"/>
                <a:gd name="T78" fmla="*/ 35 w 143"/>
                <a:gd name="T79" fmla="*/ 120 h 155"/>
                <a:gd name="T80" fmla="*/ 12 w 143"/>
                <a:gd name="T81" fmla="*/ 116 h 155"/>
                <a:gd name="T82" fmla="*/ 4 w 143"/>
                <a:gd name="T83" fmla="*/ 111 h 155"/>
                <a:gd name="T84" fmla="*/ 5 w 143"/>
                <a:gd name="T85" fmla="*/ 102 h 155"/>
                <a:gd name="T86" fmla="*/ 2 w 143"/>
                <a:gd name="T87" fmla="*/ 97 h 155"/>
                <a:gd name="T88" fmla="*/ 3 w 143"/>
                <a:gd name="T89" fmla="*/ 84 h 155"/>
                <a:gd name="T90" fmla="*/ 0 w 143"/>
                <a:gd name="T91" fmla="*/ 63 h 155"/>
                <a:gd name="T92" fmla="*/ 9 w 143"/>
                <a:gd name="T93" fmla="*/ 63 h 155"/>
                <a:gd name="T94" fmla="*/ 13 w 143"/>
                <a:gd name="T95" fmla="*/ 55 h 155"/>
                <a:gd name="T96" fmla="*/ 16 w 143"/>
                <a:gd name="T97" fmla="*/ 37 h 155"/>
                <a:gd name="T98" fmla="*/ 13 w 143"/>
                <a:gd name="T99" fmla="*/ 30 h 155"/>
                <a:gd name="T100" fmla="*/ 16 w 143"/>
                <a:gd name="T101" fmla="*/ 26 h 155"/>
                <a:gd name="T102" fmla="*/ 29 w 143"/>
                <a:gd name="T103" fmla="*/ 25 h 155"/>
                <a:gd name="T104" fmla="*/ 32 w 143"/>
                <a:gd name="T105" fmla="*/ 29 h 155"/>
                <a:gd name="T106" fmla="*/ 42 w 143"/>
                <a:gd name="T107" fmla="*/ 19 h 155"/>
                <a:gd name="T108" fmla="*/ 38 w 143"/>
                <a:gd name="T109" fmla="*/ 12 h 155"/>
                <a:gd name="T110" fmla="*/ 36 w 143"/>
                <a:gd name="T111" fmla="*/ 1 h 155"/>
                <a:gd name="T112" fmla="*/ 48 w 143"/>
                <a:gd name="T113" fmla="*/ 3 h 155"/>
                <a:gd name="T114" fmla="*/ 58 w 143"/>
                <a:gd name="T1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55">
                  <a:moveTo>
                    <a:pt x="58" y="0"/>
                  </a:moveTo>
                  <a:lnTo>
                    <a:pt x="59" y="8"/>
                  </a:lnTo>
                  <a:lnTo>
                    <a:pt x="75" y="12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99" y="10"/>
                  </a:lnTo>
                  <a:lnTo>
                    <a:pt x="117" y="18"/>
                  </a:lnTo>
                  <a:lnTo>
                    <a:pt x="125" y="25"/>
                  </a:lnTo>
                  <a:lnTo>
                    <a:pt x="129" y="35"/>
                  </a:lnTo>
                  <a:lnTo>
                    <a:pt x="125" y="40"/>
                  </a:lnTo>
                  <a:lnTo>
                    <a:pt x="131" y="47"/>
                  </a:lnTo>
                  <a:lnTo>
                    <a:pt x="136" y="58"/>
                  </a:lnTo>
                  <a:lnTo>
                    <a:pt x="136" y="65"/>
                  </a:lnTo>
                  <a:lnTo>
                    <a:pt x="143" y="78"/>
                  </a:lnTo>
                  <a:lnTo>
                    <a:pt x="136" y="80"/>
                  </a:lnTo>
                  <a:lnTo>
                    <a:pt x="132" y="77"/>
                  </a:lnTo>
                  <a:lnTo>
                    <a:pt x="128" y="81"/>
                  </a:lnTo>
                  <a:lnTo>
                    <a:pt x="117" y="85"/>
                  </a:lnTo>
                  <a:lnTo>
                    <a:pt x="112" y="90"/>
                  </a:lnTo>
                  <a:lnTo>
                    <a:pt x="100" y="95"/>
                  </a:lnTo>
                  <a:lnTo>
                    <a:pt x="104" y="101"/>
                  </a:lnTo>
                  <a:lnTo>
                    <a:pt x="106" y="109"/>
                  </a:lnTo>
                  <a:lnTo>
                    <a:pt x="114" y="114"/>
                  </a:lnTo>
                  <a:lnTo>
                    <a:pt x="124" y="123"/>
                  </a:lnTo>
                  <a:lnTo>
                    <a:pt x="119" y="132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15" y="151"/>
                  </a:lnTo>
                  <a:lnTo>
                    <a:pt x="110" y="147"/>
                  </a:lnTo>
                  <a:lnTo>
                    <a:pt x="102" y="147"/>
                  </a:lnTo>
                  <a:lnTo>
                    <a:pt x="91" y="150"/>
                  </a:lnTo>
                  <a:lnTo>
                    <a:pt x="76" y="149"/>
                  </a:lnTo>
                  <a:lnTo>
                    <a:pt x="75" y="15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26" y="148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12" y="116"/>
                  </a:lnTo>
                  <a:lnTo>
                    <a:pt x="4" y="111"/>
                  </a:lnTo>
                  <a:lnTo>
                    <a:pt x="5" y="102"/>
                  </a:lnTo>
                  <a:lnTo>
                    <a:pt x="2" y="97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6" y="37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29" y="25"/>
                  </a:lnTo>
                  <a:lnTo>
                    <a:pt x="32" y="29"/>
                  </a:lnTo>
                  <a:lnTo>
                    <a:pt x="42" y="19"/>
                  </a:lnTo>
                  <a:lnTo>
                    <a:pt x="38" y="12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14015800-C7B4-99BA-9C79-7376B9104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2" y="3490912"/>
              <a:ext cx="47625" cy="57150"/>
            </a:xfrm>
            <a:custGeom>
              <a:avLst/>
              <a:gdLst>
                <a:gd name="T0" fmla="*/ 25 w 30"/>
                <a:gd name="T1" fmla="*/ 0 h 36"/>
                <a:gd name="T2" fmla="*/ 30 w 30"/>
                <a:gd name="T3" fmla="*/ 6 h 36"/>
                <a:gd name="T4" fmla="*/ 30 w 30"/>
                <a:gd name="T5" fmla="*/ 15 h 36"/>
                <a:gd name="T6" fmla="*/ 20 w 30"/>
                <a:gd name="T7" fmla="*/ 20 h 36"/>
                <a:gd name="T8" fmla="*/ 28 w 30"/>
                <a:gd name="T9" fmla="*/ 25 h 36"/>
                <a:gd name="T10" fmla="*/ 21 w 30"/>
                <a:gd name="T11" fmla="*/ 36 h 36"/>
                <a:gd name="T12" fmla="*/ 17 w 30"/>
                <a:gd name="T13" fmla="*/ 33 h 36"/>
                <a:gd name="T14" fmla="*/ 13 w 30"/>
                <a:gd name="T15" fmla="*/ 34 h 36"/>
                <a:gd name="T16" fmla="*/ 3 w 30"/>
                <a:gd name="T17" fmla="*/ 34 h 36"/>
                <a:gd name="T18" fmla="*/ 2 w 30"/>
                <a:gd name="T19" fmla="*/ 28 h 36"/>
                <a:gd name="T20" fmla="*/ 0 w 30"/>
                <a:gd name="T21" fmla="*/ 22 h 36"/>
                <a:gd name="T22" fmla="*/ 6 w 30"/>
                <a:gd name="T23" fmla="*/ 12 h 36"/>
                <a:gd name="T24" fmla="*/ 12 w 30"/>
                <a:gd name="T25" fmla="*/ 3 h 36"/>
                <a:gd name="T26" fmla="*/ 20 w 30"/>
                <a:gd name="T27" fmla="*/ 5 h 36"/>
                <a:gd name="T28" fmla="*/ 25 w 3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30" y="6"/>
                  </a:lnTo>
                  <a:lnTo>
                    <a:pt x="30" y="15"/>
                  </a:lnTo>
                  <a:lnTo>
                    <a:pt x="20" y="20"/>
                  </a:lnTo>
                  <a:lnTo>
                    <a:pt x="28" y="25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8E165BEC-3289-623A-6502-16EC68F4E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7" y="2073275"/>
              <a:ext cx="42863" cy="41275"/>
            </a:xfrm>
            <a:custGeom>
              <a:avLst/>
              <a:gdLst>
                <a:gd name="T0" fmla="*/ 27 w 27"/>
                <a:gd name="T1" fmla="*/ 10 h 26"/>
                <a:gd name="T2" fmla="*/ 20 w 27"/>
                <a:gd name="T3" fmla="*/ 26 h 26"/>
                <a:gd name="T4" fmla="*/ 3 w 27"/>
                <a:gd name="T5" fmla="*/ 15 h 26"/>
                <a:gd name="T6" fmla="*/ 0 w 27"/>
                <a:gd name="T7" fmla="*/ 6 h 26"/>
                <a:gd name="T8" fmla="*/ 22 w 27"/>
                <a:gd name="T9" fmla="*/ 0 h 26"/>
                <a:gd name="T10" fmla="*/ 27 w 27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10"/>
                  </a:moveTo>
                  <a:lnTo>
                    <a:pt x="20" y="26"/>
                  </a:lnTo>
                  <a:lnTo>
                    <a:pt x="3" y="15"/>
                  </a:lnTo>
                  <a:lnTo>
                    <a:pt x="0" y="6"/>
                  </a:lnTo>
                  <a:lnTo>
                    <a:pt x="22" y="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BADBF5AA-178B-B635-507C-A11B1FEF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7" y="2022475"/>
              <a:ext cx="68263" cy="90488"/>
            </a:xfrm>
            <a:custGeom>
              <a:avLst/>
              <a:gdLst>
                <a:gd name="T0" fmla="*/ 43 w 43"/>
                <a:gd name="T1" fmla="*/ 25 h 57"/>
                <a:gd name="T2" fmla="*/ 40 w 43"/>
                <a:gd name="T3" fmla="*/ 33 h 57"/>
                <a:gd name="T4" fmla="*/ 35 w 43"/>
                <a:gd name="T5" fmla="*/ 30 h 57"/>
                <a:gd name="T6" fmla="*/ 25 w 43"/>
                <a:gd name="T7" fmla="*/ 44 h 57"/>
                <a:gd name="T8" fmla="*/ 30 w 43"/>
                <a:gd name="T9" fmla="*/ 54 h 57"/>
                <a:gd name="T10" fmla="*/ 20 w 43"/>
                <a:gd name="T11" fmla="*/ 57 h 57"/>
                <a:gd name="T12" fmla="*/ 8 w 43"/>
                <a:gd name="T13" fmla="*/ 55 h 57"/>
                <a:gd name="T14" fmla="*/ 2 w 43"/>
                <a:gd name="T15" fmla="*/ 44 h 57"/>
                <a:gd name="T16" fmla="*/ 0 w 43"/>
                <a:gd name="T17" fmla="*/ 24 h 57"/>
                <a:gd name="T18" fmla="*/ 2 w 43"/>
                <a:gd name="T19" fmla="*/ 18 h 57"/>
                <a:gd name="T20" fmla="*/ 6 w 43"/>
                <a:gd name="T21" fmla="*/ 12 h 57"/>
                <a:gd name="T22" fmla="*/ 20 w 43"/>
                <a:gd name="T23" fmla="*/ 11 h 57"/>
                <a:gd name="T24" fmla="*/ 25 w 43"/>
                <a:gd name="T25" fmla="*/ 6 h 57"/>
                <a:gd name="T26" fmla="*/ 36 w 43"/>
                <a:gd name="T27" fmla="*/ 0 h 57"/>
                <a:gd name="T28" fmla="*/ 37 w 43"/>
                <a:gd name="T29" fmla="*/ 10 h 57"/>
                <a:gd name="T30" fmla="*/ 32 w 43"/>
                <a:gd name="T31" fmla="*/ 16 h 57"/>
                <a:gd name="T32" fmla="*/ 35 w 43"/>
                <a:gd name="T33" fmla="*/ 22 h 57"/>
                <a:gd name="T34" fmla="*/ 43 w 43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7">
                  <a:moveTo>
                    <a:pt x="43" y="25"/>
                  </a:moveTo>
                  <a:lnTo>
                    <a:pt x="40" y="33"/>
                  </a:lnTo>
                  <a:lnTo>
                    <a:pt x="35" y="30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20" y="57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20" y="11"/>
                  </a:lnTo>
                  <a:lnTo>
                    <a:pt x="25" y="6"/>
                  </a:lnTo>
                  <a:lnTo>
                    <a:pt x="36" y="0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35" y="22"/>
                  </a:lnTo>
                  <a:lnTo>
                    <a:pt x="43" y="2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34EBA9A6-06F4-E215-F268-EE901548E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3252787"/>
              <a:ext cx="104775" cy="76200"/>
            </a:xfrm>
            <a:custGeom>
              <a:avLst/>
              <a:gdLst>
                <a:gd name="T0" fmla="*/ 7 w 66"/>
                <a:gd name="T1" fmla="*/ 4 h 48"/>
                <a:gd name="T2" fmla="*/ 10 w 66"/>
                <a:gd name="T3" fmla="*/ 0 h 48"/>
                <a:gd name="T4" fmla="*/ 24 w 66"/>
                <a:gd name="T5" fmla="*/ 0 h 48"/>
                <a:gd name="T6" fmla="*/ 34 w 66"/>
                <a:gd name="T7" fmla="*/ 6 h 48"/>
                <a:gd name="T8" fmla="*/ 39 w 66"/>
                <a:gd name="T9" fmla="*/ 5 h 48"/>
                <a:gd name="T10" fmla="*/ 41 w 66"/>
                <a:gd name="T11" fmla="*/ 13 h 48"/>
                <a:gd name="T12" fmla="*/ 51 w 66"/>
                <a:gd name="T13" fmla="*/ 12 h 48"/>
                <a:gd name="T14" fmla="*/ 50 w 66"/>
                <a:gd name="T15" fmla="*/ 18 h 48"/>
                <a:gd name="T16" fmla="*/ 58 w 66"/>
                <a:gd name="T17" fmla="*/ 19 h 48"/>
                <a:gd name="T18" fmla="*/ 66 w 66"/>
                <a:gd name="T19" fmla="*/ 27 h 48"/>
                <a:gd name="T20" fmla="*/ 58 w 66"/>
                <a:gd name="T21" fmla="*/ 35 h 48"/>
                <a:gd name="T22" fmla="*/ 50 w 66"/>
                <a:gd name="T23" fmla="*/ 31 h 48"/>
                <a:gd name="T24" fmla="*/ 42 w 66"/>
                <a:gd name="T25" fmla="*/ 31 h 48"/>
                <a:gd name="T26" fmla="*/ 36 w 66"/>
                <a:gd name="T27" fmla="*/ 30 h 48"/>
                <a:gd name="T28" fmla="*/ 32 w 66"/>
                <a:gd name="T29" fmla="*/ 34 h 48"/>
                <a:gd name="T30" fmla="*/ 25 w 66"/>
                <a:gd name="T31" fmla="*/ 36 h 48"/>
                <a:gd name="T32" fmla="*/ 23 w 66"/>
                <a:gd name="T33" fmla="*/ 30 h 48"/>
                <a:gd name="T34" fmla="*/ 17 w 66"/>
                <a:gd name="T35" fmla="*/ 34 h 48"/>
                <a:gd name="T36" fmla="*/ 8 w 66"/>
                <a:gd name="T37" fmla="*/ 48 h 48"/>
                <a:gd name="T38" fmla="*/ 4 w 66"/>
                <a:gd name="T39" fmla="*/ 44 h 48"/>
                <a:gd name="T40" fmla="*/ 3 w 66"/>
                <a:gd name="T41" fmla="*/ 39 h 48"/>
                <a:gd name="T42" fmla="*/ 4 w 66"/>
                <a:gd name="T43" fmla="*/ 33 h 48"/>
                <a:gd name="T44" fmla="*/ 0 w 66"/>
                <a:gd name="T45" fmla="*/ 27 h 48"/>
                <a:gd name="T46" fmla="*/ 5 w 66"/>
                <a:gd name="T47" fmla="*/ 23 h 48"/>
                <a:gd name="T48" fmla="*/ 8 w 66"/>
                <a:gd name="T49" fmla="*/ 15 h 48"/>
                <a:gd name="T50" fmla="*/ 7 w 66"/>
                <a:gd name="T5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8">
                  <a:moveTo>
                    <a:pt x="7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1" y="13"/>
                  </a:lnTo>
                  <a:lnTo>
                    <a:pt x="51" y="12"/>
                  </a:lnTo>
                  <a:lnTo>
                    <a:pt x="50" y="18"/>
                  </a:lnTo>
                  <a:lnTo>
                    <a:pt x="58" y="19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3" y="30"/>
                  </a:lnTo>
                  <a:lnTo>
                    <a:pt x="17" y="34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3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8" y="15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CC3E9E72-C3AD-A3DC-6253-F0779C6B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0" y="2686050"/>
              <a:ext cx="585788" cy="595313"/>
            </a:xfrm>
            <a:custGeom>
              <a:avLst/>
              <a:gdLst>
                <a:gd name="T0" fmla="*/ 369 w 369"/>
                <a:gd name="T1" fmla="*/ 283 h 375"/>
                <a:gd name="T2" fmla="*/ 309 w 369"/>
                <a:gd name="T3" fmla="*/ 322 h 375"/>
                <a:gd name="T4" fmla="*/ 257 w 369"/>
                <a:gd name="T5" fmla="*/ 363 h 375"/>
                <a:gd name="T6" fmla="*/ 231 w 369"/>
                <a:gd name="T7" fmla="*/ 372 h 375"/>
                <a:gd name="T8" fmla="*/ 211 w 369"/>
                <a:gd name="T9" fmla="*/ 375 h 375"/>
                <a:gd name="T10" fmla="*/ 211 w 369"/>
                <a:gd name="T11" fmla="*/ 361 h 375"/>
                <a:gd name="T12" fmla="*/ 203 w 369"/>
                <a:gd name="T13" fmla="*/ 358 h 375"/>
                <a:gd name="T14" fmla="*/ 191 w 369"/>
                <a:gd name="T15" fmla="*/ 352 h 375"/>
                <a:gd name="T16" fmla="*/ 187 w 369"/>
                <a:gd name="T17" fmla="*/ 342 h 375"/>
                <a:gd name="T18" fmla="*/ 126 w 369"/>
                <a:gd name="T19" fmla="*/ 297 h 375"/>
                <a:gd name="T20" fmla="*/ 66 w 369"/>
                <a:gd name="T21" fmla="*/ 252 h 375"/>
                <a:gd name="T22" fmla="*/ 0 w 369"/>
                <a:gd name="T23" fmla="*/ 201 h 375"/>
                <a:gd name="T24" fmla="*/ 1 w 369"/>
                <a:gd name="T25" fmla="*/ 197 h 375"/>
                <a:gd name="T26" fmla="*/ 1 w 369"/>
                <a:gd name="T27" fmla="*/ 196 h 375"/>
                <a:gd name="T28" fmla="*/ 1 w 369"/>
                <a:gd name="T29" fmla="*/ 171 h 375"/>
                <a:gd name="T30" fmla="*/ 30 w 369"/>
                <a:gd name="T31" fmla="*/ 156 h 375"/>
                <a:gd name="T32" fmla="*/ 48 w 369"/>
                <a:gd name="T33" fmla="*/ 153 h 375"/>
                <a:gd name="T34" fmla="*/ 62 w 369"/>
                <a:gd name="T35" fmla="*/ 147 h 375"/>
                <a:gd name="T36" fmla="*/ 69 w 369"/>
                <a:gd name="T37" fmla="*/ 137 h 375"/>
                <a:gd name="T38" fmla="*/ 90 w 369"/>
                <a:gd name="T39" fmla="*/ 129 h 375"/>
                <a:gd name="T40" fmla="*/ 91 w 369"/>
                <a:gd name="T41" fmla="*/ 113 h 375"/>
                <a:gd name="T42" fmla="*/ 101 w 369"/>
                <a:gd name="T43" fmla="*/ 112 h 375"/>
                <a:gd name="T44" fmla="*/ 109 w 369"/>
                <a:gd name="T45" fmla="*/ 104 h 375"/>
                <a:gd name="T46" fmla="*/ 132 w 369"/>
                <a:gd name="T47" fmla="*/ 100 h 375"/>
                <a:gd name="T48" fmla="*/ 135 w 369"/>
                <a:gd name="T49" fmla="*/ 92 h 375"/>
                <a:gd name="T50" fmla="*/ 130 w 369"/>
                <a:gd name="T51" fmla="*/ 88 h 375"/>
                <a:gd name="T52" fmla="*/ 124 w 369"/>
                <a:gd name="T53" fmla="*/ 66 h 375"/>
                <a:gd name="T54" fmla="*/ 123 w 369"/>
                <a:gd name="T55" fmla="*/ 53 h 375"/>
                <a:gd name="T56" fmla="*/ 117 w 369"/>
                <a:gd name="T57" fmla="*/ 40 h 375"/>
                <a:gd name="T58" fmla="*/ 134 w 369"/>
                <a:gd name="T59" fmla="*/ 29 h 375"/>
                <a:gd name="T60" fmla="*/ 152 w 369"/>
                <a:gd name="T61" fmla="*/ 25 h 375"/>
                <a:gd name="T62" fmla="*/ 163 w 369"/>
                <a:gd name="T63" fmla="*/ 17 h 375"/>
                <a:gd name="T64" fmla="*/ 179 w 369"/>
                <a:gd name="T65" fmla="*/ 11 h 375"/>
                <a:gd name="T66" fmla="*/ 209 w 369"/>
                <a:gd name="T67" fmla="*/ 7 h 375"/>
                <a:gd name="T68" fmla="*/ 237 w 369"/>
                <a:gd name="T69" fmla="*/ 5 h 375"/>
                <a:gd name="T70" fmla="*/ 246 w 369"/>
                <a:gd name="T71" fmla="*/ 8 h 375"/>
                <a:gd name="T72" fmla="*/ 262 w 369"/>
                <a:gd name="T73" fmla="*/ 0 h 375"/>
                <a:gd name="T74" fmla="*/ 280 w 369"/>
                <a:gd name="T75" fmla="*/ 0 h 375"/>
                <a:gd name="T76" fmla="*/ 287 w 369"/>
                <a:gd name="T77" fmla="*/ 5 h 375"/>
                <a:gd name="T78" fmla="*/ 299 w 369"/>
                <a:gd name="T79" fmla="*/ 3 h 375"/>
                <a:gd name="T80" fmla="*/ 296 w 369"/>
                <a:gd name="T81" fmla="*/ 14 h 375"/>
                <a:gd name="T82" fmla="*/ 299 w 369"/>
                <a:gd name="T83" fmla="*/ 34 h 375"/>
                <a:gd name="T84" fmla="*/ 295 w 369"/>
                <a:gd name="T85" fmla="*/ 51 h 375"/>
                <a:gd name="T86" fmla="*/ 285 w 369"/>
                <a:gd name="T87" fmla="*/ 62 h 375"/>
                <a:gd name="T88" fmla="*/ 287 w 369"/>
                <a:gd name="T89" fmla="*/ 78 h 375"/>
                <a:gd name="T90" fmla="*/ 302 w 369"/>
                <a:gd name="T91" fmla="*/ 90 h 375"/>
                <a:gd name="T92" fmla="*/ 302 w 369"/>
                <a:gd name="T93" fmla="*/ 95 h 375"/>
                <a:gd name="T94" fmla="*/ 313 w 369"/>
                <a:gd name="T95" fmla="*/ 104 h 375"/>
                <a:gd name="T96" fmla="*/ 321 w 369"/>
                <a:gd name="T97" fmla="*/ 141 h 375"/>
                <a:gd name="T98" fmla="*/ 327 w 369"/>
                <a:gd name="T99" fmla="*/ 159 h 375"/>
                <a:gd name="T100" fmla="*/ 329 w 369"/>
                <a:gd name="T101" fmla="*/ 169 h 375"/>
                <a:gd name="T102" fmla="*/ 326 w 369"/>
                <a:gd name="T103" fmla="*/ 186 h 375"/>
                <a:gd name="T104" fmla="*/ 327 w 369"/>
                <a:gd name="T105" fmla="*/ 195 h 375"/>
                <a:gd name="T106" fmla="*/ 325 w 369"/>
                <a:gd name="T107" fmla="*/ 207 h 375"/>
                <a:gd name="T108" fmla="*/ 327 w 369"/>
                <a:gd name="T109" fmla="*/ 220 h 375"/>
                <a:gd name="T110" fmla="*/ 320 w 369"/>
                <a:gd name="T111" fmla="*/ 228 h 375"/>
                <a:gd name="T112" fmla="*/ 331 w 369"/>
                <a:gd name="T113" fmla="*/ 244 h 375"/>
                <a:gd name="T114" fmla="*/ 332 w 369"/>
                <a:gd name="T115" fmla="*/ 252 h 375"/>
                <a:gd name="T116" fmla="*/ 339 w 369"/>
                <a:gd name="T117" fmla="*/ 264 h 375"/>
                <a:gd name="T118" fmla="*/ 347 w 369"/>
                <a:gd name="T119" fmla="*/ 260 h 375"/>
                <a:gd name="T120" fmla="*/ 361 w 369"/>
                <a:gd name="T121" fmla="*/ 270 h 375"/>
                <a:gd name="T122" fmla="*/ 369 w 369"/>
                <a:gd name="T123" fmla="*/ 2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5">
                  <a:moveTo>
                    <a:pt x="369" y="283"/>
                  </a:moveTo>
                  <a:lnTo>
                    <a:pt x="309" y="322"/>
                  </a:lnTo>
                  <a:lnTo>
                    <a:pt x="257" y="363"/>
                  </a:lnTo>
                  <a:lnTo>
                    <a:pt x="231" y="372"/>
                  </a:lnTo>
                  <a:lnTo>
                    <a:pt x="211" y="375"/>
                  </a:lnTo>
                  <a:lnTo>
                    <a:pt x="211" y="361"/>
                  </a:lnTo>
                  <a:lnTo>
                    <a:pt x="203" y="358"/>
                  </a:lnTo>
                  <a:lnTo>
                    <a:pt x="191" y="352"/>
                  </a:lnTo>
                  <a:lnTo>
                    <a:pt x="187" y="342"/>
                  </a:lnTo>
                  <a:lnTo>
                    <a:pt x="126" y="297"/>
                  </a:lnTo>
                  <a:lnTo>
                    <a:pt x="66" y="252"/>
                  </a:lnTo>
                  <a:lnTo>
                    <a:pt x="0" y="201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71"/>
                  </a:lnTo>
                  <a:lnTo>
                    <a:pt x="30" y="156"/>
                  </a:lnTo>
                  <a:lnTo>
                    <a:pt x="48" y="153"/>
                  </a:lnTo>
                  <a:lnTo>
                    <a:pt x="62" y="147"/>
                  </a:lnTo>
                  <a:lnTo>
                    <a:pt x="69" y="137"/>
                  </a:lnTo>
                  <a:lnTo>
                    <a:pt x="90" y="129"/>
                  </a:lnTo>
                  <a:lnTo>
                    <a:pt x="91" y="113"/>
                  </a:lnTo>
                  <a:lnTo>
                    <a:pt x="101" y="112"/>
                  </a:lnTo>
                  <a:lnTo>
                    <a:pt x="109" y="104"/>
                  </a:lnTo>
                  <a:lnTo>
                    <a:pt x="132" y="100"/>
                  </a:lnTo>
                  <a:lnTo>
                    <a:pt x="135" y="92"/>
                  </a:lnTo>
                  <a:lnTo>
                    <a:pt x="130" y="88"/>
                  </a:lnTo>
                  <a:lnTo>
                    <a:pt x="124" y="66"/>
                  </a:lnTo>
                  <a:lnTo>
                    <a:pt x="123" y="53"/>
                  </a:lnTo>
                  <a:lnTo>
                    <a:pt x="117" y="40"/>
                  </a:lnTo>
                  <a:lnTo>
                    <a:pt x="134" y="29"/>
                  </a:lnTo>
                  <a:lnTo>
                    <a:pt x="152" y="25"/>
                  </a:lnTo>
                  <a:lnTo>
                    <a:pt x="163" y="17"/>
                  </a:lnTo>
                  <a:lnTo>
                    <a:pt x="179" y="11"/>
                  </a:lnTo>
                  <a:lnTo>
                    <a:pt x="209" y="7"/>
                  </a:lnTo>
                  <a:lnTo>
                    <a:pt x="237" y="5"/>
                  </a:lnTo>
                  <a:lnTo>
                    <a:pt x="246" y="8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9" y="3"/>
                  </a:lnTo>
                  <a:lnTo>
                    <a:pt x="296" y="14"/>
                  </a:lnTo>
                  <a:lnTo>
                    <a:pt x="299" y="34"/>
                  </a:lnTo>
                  <a:lnTo>
                    <a:pt x="295" y="51"/>
                  </a:lnTo>
                  <a:lnTo>
                    <a:pt x="285" y="62"/>
                  </a:lnTo>
                  <a:lnTo>
                    <a:pt x="287" y="78"/>
                  </a:lnTo>
                  <a:lnTo>
                    <a:pt x="302" y="90"/>
                  </a:lnTo>
                  <a:lnTo>
                    <a:pt x="302" y="95"/>
                  </a:lnTo>
                  <a:lnTo>
                    <a:pt x="313" y="104"/>
                  </a:lnTo>
                  <a:lnTo>
                    <a:pt x="321" y="141"/>
                  </a:lnTo>
                  <a:lnTo>
                    <a:pt x="327" y="159"/>
                  </a:lnTo>
                  <a:lnTo>
                    <a:pt x="329" y="169"/>
                  </a:lnTo>
                  <a:lnTo>
                    <a:pt x="326" y="186"/>
                  </a:lnTo>
                  <a:lnTo>
                    <a:pt x="327" y="195"/>
                  </a:lnTo>
                  <a:lnTo>
                    <a:pt x="325" y="207"/>
                  </a:lnTo>
                  <a:lnTo>
                    <a:pt x="327" y="220"/>
                  </a:lnTo>
                  <a:lnTo>
                    <a:pt x="320" y="228"/>
                  </a:lnTo>
                  <a:lnTo>
                    <a:pt x="331" y="244"/>
                  </a:lnTo>
                  <a:lnTo>
                    <a:pt x="332" y="252"/>
                  </a:lnTo>
                  <a:lnTo>
                    <a:pt x="339" y="264"/>
                  </a:lnTo>
                  <a:lnTo>
                    <a:pt x="347" y="260"/>
                  </a:lnTo>
                  <a:lnTo>
                    <a:pt x="361" y="270"/>
                  </a:lnTo>
                  <a:lnTo>
                    <a:pt x="369" y="28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A4605784-A984-5E0B-72D3-641DD1BEF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2" y="3863975"/>
              <a:ext cx="166688" cy="207963"/>
            </a:xfrm>
            <a:custGeom>
              <a:avLst/>
              <a:gdLst>
                <a:gd name="T0" fmla="*/ 13 w 105"/>
                <a:gd name="T1" fmla="*/ 99 h 131"/>
                <a:gd name="T2" fmla="*/ 22 w 105"/>
                <a:gd name="T3" fmla="*/ 84 h 131"/>
                <a:gd name="T4" fmla="*/ 18 w 105"/>
                <a:gd name="T5" fmla="*/ 75 h 131"/>
                <a:gd name="T6" fmla="*/ 11 w 105"/>
                <a:gd name="T7" fmla="*/ 84 h 131"/>
                <a:gd name="T8" fmla="*/ 0 w 105"/>
                <a:gd name="T9" fmla="*/ 75 h 131"/>
                <a:gd name="T10" fmla="*/ 4 w 105"/>
                <a:gd name="T11" fmla="*/ 69 h 131"/>
                <a:gd name="T12" fmla="*/ 0 w 105"/>
                <a:gd name="T13" fmla="*/ 50 h 131"/>
                <a:gd name="T14" fmla="*/ 7 w 105"/>
                <a:gd name="T15" fmla="*/ 47 h 131"/>
                <a:gd name="T16" fmla="*/ 10 w 105"/>
                <a:gd name="T17" fmla="*/ 34 h 131"/>
                <a:gd name="T18" fmla="*/ 17 w 105"/>
                <a:gd name="T19" fmla="*/ 21 h 131"/>
                <a:gd name="T20" fmla="*/ 16 w 105"/>
                <a:gd name="T21" fmla="*/ 12 h 131"/>
                <a:gd name="T22" fmla="*/ 26 w 105"/>
                <a:gd name="T23" fmla="*/ 8 h 131"/>
                <a:gd name="T24" fmla="*/ 39 w 105"/>
                <a:gd name="T25" fmla="*/ 0 h 131"/>
                <a:gd name="T26" fmla="*/ 57 w 105"/>
                <a:gd name="T27" fmla="*/ 12 h 131"/>
                <a:gd name="T28" fmla="*/ 60 w 105"/>
                <a:gd name="T29" fmla="*/ 11 h 131"/>
                <a:gd name="T30" fmla="*/ 65 w 105"/>
                <a:gd name="T31" fmla="*/ 20 h 131"/>
                <a:gd name="T32" fmla="*/ 80 w 105"/>
                <a:gd name="T33" fmla="*/ 23 h 131"/>
                <a:gd name="T34" fmla="*/ 86 w 105"/>
                <a:gd name="T35" fmla="*/ 20 h 131"/>
                <a:gd name="T36" fmla="*/ 95 w 105"/>
                <a:gd name="T37" fmla="*/ 27 h 131"/>
                <a:gd name="T38" fmla="*/ 102 w 105"/>
                <a:gd name="T39" fmla="*/ 31 h 131"/>
                <a:gd name="T40" fmla="*/ 105 w 105"/>
                <a:gd name="T41" fmla="*/ 47 h 131"/>
                <a:gd name="T42" fmla="*/ 99 w 105"/>
                <a:gd name="T43" fmla="*/ 61 h 131"/>
                <a:gd name="T44" fmla="*/ 80 w 105"/>
                <a:gd name="T45" fmla="*/ 83 h 131"/>
                <a:gd name="T46" fmla="*/ 58 w 105"/>
                <a:gd name="T47" fmla="*/ 91 h 131"/>
                <a:gd name="T48" fmla="*/ 47 w 105"/>
                <a:gd name="T49" fmla="*/ 109 h 131"/>
                <a:gd name="T50" fmla="*/ 44 w 105"/>
                <a:gd name="T51" fmla="*/ 123 h 131"/>
                <a:gd name="T52" fmla="*/ 34 w 105"/>
                <a:gd name="T53" fmla="*/ 131 h 131"/>
                <a:gd name="T54" fmla="*/ 26 w 105"/>
                <a:gd name="T55" fmla="*/ 121 h 131"/>
                <a:gd name="T56" fmla="*/ 18 w 105"/>
                <a:gd name="T57" fmla="*/ 119 h 131"/>
                <a:gd name="T58" fmla="*/ 10 w 105"/>
                <a:gd name="T59" fmla="*/ 120 h 131"/>
                <a:gd name="T60" fmla="*/ 10 w 105"/>
                <a:gd name="T61" fmla="*/ 113 h 131"/>
                <a:gd name="T62" fmla="*/ 15 w 105"/>
                <a:gd name="T63" fmla="*/ 108 h 131"/>
                <a:gd name="T64" fmla="*/ 13 w 105"/>
                <a:gd name="T65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31">
                  <a:moveTo>
                    <a:pt x="13" y="99"/>
                  </a:moveTo>
                  <a:lnTo>
                    <a:pt x="22" y="84"/>
                  </a:lnTo>
                  <a:lnTo>
                    <a:pt x="18" y="75"/>
                  </a:lnTo>
                  <a:lnTo>
                    <a:pt x="11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7" y="47"/>
                  </a:lnTo>
                  <a:lnTo>
                    <a:pt x="10" y="34"/>
                  </a:lnTo>
                  <a:lnTo>
                    <a:pt x="17" y="21"/>
                  </a:lnTo>
                  <a:lnTo>
                    <a:pt x="16" y="12"/>
                  </a:lnTo>
                  <a:lnTo>
                    <a:pt x="26" y="8"/>
                  </a:lnTo>
                  <a:lnTo>
                    <a:pt x="39" y="0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5" y="20"/>
                  </a:lnTo>
                  <a:lnTo>
                    <a:pt x="80" y="23"/>
                  </a:lnTo>
                  <a:lnTo>
                    <a:pt x="86" y="20"/>
                  </a:lnTo>
                  <a:lnTo>
                    <a:pt x="95" y="27"/>
                  </a:lnTo>
                  <a:lnTo>
                    <a:pt x="102" y="31"/>
                  </a:lnTo>
                  <a:lnTo>
                    <a:pt x="105" y="47"/>
                  </a:lnTo>
                  <a:lnTo>
                    <a:pt x="99" y="61"/>
                  </a:lnTo>
                  <a:lnTo>
                    <a:pt x="80" y="83"/>
                  </a:lnTo>
                  <a:lnTo>
                    <a:pt x="58" y="91"/>
                  </a:lnTo>
                  <a:lnTo>
                    <a:pt x="47" y="109"/>
                  </a:lnTo>
                  <a:lnTo>
                    <a:pt x="44" y="123"/>
                  </a:lnTo>
                  <a:lnTo>
                    <a:pt x="34" y="131"/>
                  </a:lnTo>
                  <a:lnTo>
                    <a:pt x="26" y="121"/>
                  </a:lnTo>
                  <a:lnTo>
                    <a:pt x="18" y="119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5" y="108"/>
                  </a:lnTo>
                  <a:lnTo>
                    <a:pt x="13" y="9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EED08CF8-F4C5-3B60-EC17-557E611A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7" y="2867025"/>
              <a:ext cx="361950" cy="315913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CD668502-8835-F711-6E9E-5DD7F7E32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2" y="3316287"/>
              <a:ext cx="198438" cy="182563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8E6F1675-C066-39B1-E1B2-30F486FED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68562"/>
              <a:ext cx="328613" cy="255588"/>
            </a:xfrm>
            <a:custGeom>
              <a:avLst/>
              <a:gdLst>
                <a:gd name="T0" fmla="*/ 5 w 207"/>
                <a:gd name="T1" fmla="*/ 39 h 161"/>
                <a:gd name="T2" fmla="*/ 6 w 207"/>
                <a:gd name="T3" fmla="*/ 24 h 161"/>
                <a:gd name="T4" fmla="*/ 0 w 207"/>
                <a:gd name="T5" fmla="*/ 15 h 161"/>
                <a:gd name="T6" fmla="*/ 24 w 207"/>
                <a:gd name="T7" fmla="*/ 0 h 161"/>
                <a:gd name="T8" fmla="*/ 44 w 207"/>
                <a:gd name="T9" fmla="*/ 4 h 161"/>
                <a:gd name="T10" fmla="*/ 66 w 207"/>
                <a:gd name="T11" fmla="*/ 4 h 161"/>
                <a:gd name="T12" fmla="*/ 84 w 207"/>
                <a:gd name="T13" fmla="*/ 7 h 161"/>
                <a:gd name="T14" fmla="*/ 98 w 207"/>
                <a:gd name="T15" fmla="*/ 6 h 161"/>
                <a:gd name="T16" fmla="*/ 125 w 207"/>
                <a:gd name="T17" fmla="*/ 7 h 161"/>
                <a:gd name="T18" fmla="*/ 131 w 207"/>
                <a:gd name="T19" fmla="*/ 15 h 161"/>
                <a:gd name="T20" fmla="*/ 162 w 207"/>
                <a:gd name="T21" fmla="*/ 24 h 161"/>
                <a:gd name="T22" fmla="*/ 168 w 207"/>
                <a:gd name="T23" fmla="*/ 20 h 161"/>
                <a:gd name="T24" fmla="*/ 187 w 207"/>
                <a:gd name="T25" fmla="*/ 29 h 161"/>
                <a:gd name="T26" fmla="*/ 206 w 207"/>
                <a:gd name="T27" fmla="*/ 27 h 161"/>
                <a:gd name="T28" fmla="*/ 207 w 207"/>
                <a:gd name="T29" fmla="*/ 38 h 161"/>
                <a:gd name="T30" fmla="*/ 191 w 207"/>
                <a:gd name="T31" fmla="*/ 52 h 161"/>
                <a:gd name="T32" fmla="*/ 170 w 207"/>
                <a:gd name="T33" fmla="*/ 57 h 161"/>
                <a:gd name="T34" fmla="*/ 169 w 207"/>
                <a:gd name="T35" fmla="*/ 63 h 161"/>
                <a:gd name="T36" fmla="*/ 158 w 207"/>
                <a:gd name="T37" fmla="*/ 75 h 161"/>
                <a:gd name="T38" fmla="*/ 152 w 207"/>
                <a:gd name="T39" fmla="*/ 92 h 161"/>
                <a:gd name="T40" fmla="*/ 158 w 207"/>
                <a:gd name="T41" fmla="*/ 103 h 161"/>
                <a:gd name="T42" fmla="*/ 148 w 207"/>
                <a:gd name="T43" fmla="*/ 113 h 161"/>
                <a:gd name="T44" fmla="*/ 145 w 207"/>
                <a:gd name="T45" fmla="*/ 126 h 161"/>
                <a:gd name="T46" fmla="*/ 132 w 207"/>
                <a:gd name="T47" fmla="*/ 130 h 161"/>
                <a:gd name="T48" fmla="*/ 119 w 207"/>
                <a:gd name="T49" fmla="*/ 146 h 161"/>
                <a:gd name="T50" fmla="*/ 98 w 207"/>
                <a:gd name="T51" fmla="*/ 146 h 161"/>
                <a:gd name="T52" fmla="*/ 81 w 207"/>
                <a:gd name="T53" fmla="*/ 146 h 161"/>
                <a:gd name="T54" fmla="*/ 70 w 207"/>
                <a:gd name="T55" fmla="*/ 153 h 161"/>
                <a:gd name="T56" fmla="*/ 64 w 207"/>
                <a:gd name="T57" fmla="*/ 161 h 161"/>
                <a:gd name="T58" fmla="*/ 55 w 207"/>
                <a:gd name="T59" fmla="*/ 159 h 161"/>
                <a:gd name="T60" fmla="*/ 49 w 207"/>
                <a:gd name="T61" fmla="*/ 152 h 161"/>
                <a:gd name="T62" fmla="*/ 44 w 207"/>
                <a:gd name="T63" fmla="*/ 140 h 161"/>
                <a:gd name="T64" fmla="*/ 29 w 207"/>
                <a:gd name="T65" fmla="*/ 137 h 161"/>
                <a:gd name="T66" fmla="*/ 27 w 207"/>
                <a:gd name="T67" fmla="*/ 130 h 161"/>
                <a:gd name="T68" fmla="*/ 34 w 207"/>
                <a:gd name="T69" fmla="*/ 123 h 161"/>
                <a:gd name="T70" fmla="*/ 36 w 207"/>
                <a:gd name="T71" fmla="*/ 117 h 161"/>
                <a:gd name="T72" fmla="*/ 31 w 207"/>
                <a:gd name="T73" fmla="*/ 111 h 161"/>
                <a:gd name="T74" fmla="*/ 36 w 207"/>
                <a:gd name="T75" fmla="*/ 98 h 161"/>
                <a:gd name="T76" fmla="*/ 29 w 207"/>
                <a:gd name="T77" fmla="*/ 85 h 161"/>
                <a:gd name="T78" fmla="*/ 37 w 207"/>
                <a:gd name="T79" fmla="*/ 83 h 161"/>
                <a:gd name="T80" fmla="*/ 37 w 207"/>
                <a:gd name="T81" fmla="*/ 74 h 161"/>
                <a:gd name="T82" fmla="*/ 40 w 207"/>
                <a:gd name="T83" fmla="*/ 71 h 161"/>
                <a:gd name="T84" fmla="*/ 41 w 207"/>
                <a:gd name="T85" fmla="*/ 55 h 161"/>
                <a:gd name="T86" fmla="*/ 49 w 207"/>
                <a:gd name="T87" fmla="*/ 49 h 161"/>
                <a:gd name="T88" fmla="*/ 44 w 207"/>
                <a:gd name="T89" fmla="*/ 39 h 161"/>
                <a:gd name="T90" fmla="*/ 35 w 207"/>
                <a:gd name="T91" fmla="*/ 38 h 161"/>
                <a:gd name="T92" fmla="*/ 32 w 207"/>
                <a:gd name="T93" fmla="*/ 40 h 161"/>
                <a:gd name="T94" fmla="*/ 22 w 207"/>
                <a:gd name="T95" fmla="*/ 40 h 161"/>
                <a:gd name="T96" fmla="*/ 18 w 207"/>
                <a:gd name="T97" fmla="*/ 30 h 161"/>
                <a:gd name="T98" fmla="*/ 11 w 207"/>
                <a:gd name="T99" fmla="*/ 33 h 161"/>
                <a:gd name="T100" fmla="*/ 5 w 207"/>
                <a:gd name="T101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161">
                  <a:moveTo>
                    <a:pt x="5" y="39"/>
                  </a:moveTo>
                  <a:lnTo>
                    <a:pt x="6" y="24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66" y="4"/>
                  </a:lnTo>
                  <a:lnTo>
                    <a:pt x="84" y="7"/>
                  </a:lnTo>
                  <a:lnTo>
                    <a:pt x="98" y="6"/>
                  </a:lnTo>
                  <a:lnTo>
                    <a:pt x="125" y="7"/>
                  </a:lnTo>
                  <a:lnTo>
                    <a:pt x="131" y="15"/>
                  </a:lnTo>
                  <a:lnTo>
                    <a:pt x="162" y="24"/>
                  </a:lnTo>
                  <a:lnTo>
                    <a:pt x="168" y="20"/>
                  </a:lnTo>
                  <a:lnTo>
                    <a:pt x="187" y="29"/>
                  </a:lnTo>
                  <a:lnTo>
                    <a:pt x="206" y="27"/>
                  </a:lnTo>
                  <a:lnTo>
                    <a:pt x="207" y="38"/>
                  </a:lnTo>
                  <a:lnTo>
                    <a:pt x="191" y="52"/>
                  </a:lnTo>
                  <a:lnTo>
                    <a:pt x="170" y="57"/>
                  </a:lnTo>
                  <a:lnTo>
                    <a:pt x="169" y="63"/>
                  </a:lnTo>
                  <a:lnTo>
                    <a:pt x="158" y="75"/>
                  </a:lnTo>
                  <a:lnTo>
                    <a:pt x="152" y="92"/>
                  </a:lnTo>
                  <a:lnTo>
                    <a:pt x="158" y="103"/>
                  </a:lnTo>
                  <a:lnTo>
                    <a:pt x="148" y="113"/>
                  </a:lnTo>
                  <a:lnTo>
                    <a:pt x="145" y="126"/>
                  </a:lnTo>
                  <a:lnTo>
                    <a:pt x="132" y="130"/>
                  </a:lnTo>
                  <a:lnTo>
                    <a:pt x="119" y="146"/>
                  </a:lnTo>
                  <a:lnTo>
                    <a:pt x="98" y="146"/>
                  </a:lnTo>
                  <a:lnTo>
                    <a:pt x="81" y="146"/>
                  </a:lnTo>
                  <a:lnTo>
                    <a:pt x="70" y="153"/>
                  </a:lnTo>
                  <a:lnTo>
                    <a:pt x="64" y="161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0"/>
                  </a:lnTo>
                  <a:lnTo>
                    <a:pt x="29" y="137"/>
                  </a:lnTo>
                  <a:lnTo>
                    <a:pt x="27" y="130"/>
                  </a:lnTo>
                  <a:lnTo>
                    <a:pt x="34" y="123"/>
                  </a:lnTo>
                  <a:lnTo>
                    <a:pt x="36" y="117"/>
                  </a:lnTo>
                  <a:lnTo>
                    <a:pt x="31" y="111"/>
                  </a:lnTo>
                  <a:lnTo>
                    <a:pt x="36" y="98"/>
                  </a:lnTo>
                  <a:lnTo>
                    <a:pt x="29" y="85"/>
                  </a:lnTo>
                  <a:lnTo>
                    <a:pt x="37" y="83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44" y="39"/>
                  </a:lnTo>
                  <a:lnTo>
                    <a:pt x="35" y="38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8" y="30"/>
                  </a:lnTo>
                  <a:lnTo>
                    <a:pt x="11" y="33"/>
                  </a:lnTo>
                  <a:lnTo>
                    <a:pt x="5" y="3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8EA12EDB-E08A-DEE4-FF06-FA457A78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963737"/>
              <a:ext cx="112713" cy="66675"/>
            </a:xfrm>
            <a:custGeom>
              <a:avLst/>
              <a:gdLst>
                <a:gd name="T0" fmla="*/ 19 w 71"/>
                <a:gd name="T1" fmla="*/ 36 h 42"/>
                <a:gd name="T2" fmla="*/ 19 w 71"/>
                <a:gd name="T3" fmla="*/ 24 h 42"/>
                <a:gd name="T4" fmla="*/ 14 w 71"/>
                <a:gd name="T5" fmla="*/ 27 h 42"/>
                <a:gd name="T6" fmla="*/ 3 w 71"/>
                <a:gd name="T7" fmla="*/ 20 h 42"/>
                <a:gd name="T8" fmla="*/ 0 w 71"/>
                <a:gd name="T9" fmla="*/ 9 h 42"/>
                <a:gd name="T10" fmla="*/ 18 w 71"/>
                <a:gd name="T11" fmla="*/ 3 h 42"/>
                <a:gd name="T12" fmla="*/ 36 w 71"/>
                <a:gd name="T13" fmla="*/ 0 h 42"/>
                <a:gd name="T14" fmla="*/ 53 w 71"/>
                <a:gd name="T15" fmla="*/ 4 h 42"/>
                <a:gd name="T16" fmla="*/ 68 w 71"/>
                <a:gd name="T17" fmla="*/ 3 h 42"/>
                <a:gd name="T18" fmla="*/ 71 w 71"/>
                <a:gd name="T19" fmla="*/ 7 h 42"/>
                <a:gd name="T20" fmla="*/ 62 w 71"/>
                <a:gd name="T21" fmla="*/ 18 h 42"/>
                <a:gd name="T22" fmla="*/ 70 w 71"/>
                <a:gd name="T23" fmla="*/ 36 h 42"/>
                <a:gd name="T24" fmla="*/ 65 w 71"/>
                <a:gd name="T25" fmla="*/ 42 h 42"/>
                <a:gd name="T26" fmla="*/ 53 w 71"/>
                <a:gd name="T27" fmla="*/ 42 h 42"/>
                <a:gd name="T28" fmla="*/ 38 w 71"/>
                <a:gd name="T29" fmla="*/ 35 h 42"/>
                <a:gd name="T30" fmla="*/ 31 w 71"/>
                <a:gd name="T31" fmla="*/ 32 h 42"/>
                <a:gd name="T32" fmla="*/ 19 w 71"/>
                <a:gd name="T3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2">
                  <a:moveTo>
                    <a:pt x="19" y="36"/>
                  </a:moveTo>
                  <a:lnTo>
                    <a:pt x="19" y="24"/>
                  </a:lnTo>
                  <a:lnTo>
                    <a:pt x="14" y="27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3" y="4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62" y="18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53" y="42"/>
                  </a:lnTo>
                  <a:lnTo>
                    <a:pt x="38" y="35"/>
                  </a:lnTo>
                  <a:lnTo>
                    <a:pt x="31" y="32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010E276D-CB78-1806-1420-F25BB236B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5" y="3416300"/>
              <a:ext cx="431800" cy="379413"/>
            </a:xfrm>
            <a:custGeom>
              <a:avLst/>
              <a:gdLst>
                <a:gd name="T0" fmla="*/ 86 w 272"/>
                <a:gd name="T1" fmla="*/ 0 h 239"/>
                <a:gd name="T2" fmla="*/ 98 w 272"/>
                <a:gd name="T3" fmla="*/ 9 h 239"/>
                <a:gd name="T4" fmla="*/ 108 w 272"/>
                <a:gd name="T5" fmla="*/ 4 h 239"/>
                <a:gd name="T6" fmla="*/ 113 w 272"/>
                <a:gd name="T7" fmla="*/ 8 h 239"/>
                <a:gd name="T8" fmla="*/ 125 w 272"/>
                <a:gd name="T9" fmla="*/ 9 h 239"/>
                <a:gd name="T10" fmla="*/ 141 w 272"/>
                <a:gd name="T11" fmla="*/ 17 h 239"/>
                <a:gd name="T12" fmla="*/ 146 w 272"/>
                <a:gd name="T13" fmla="*/ 24 h 239"/>
                <a:gd name="T14" fmla="*/ 155 w 272"/>
                <a:gd name="T15" fmla="*/ 31 h 239"/>
                <a:gd name="T16" fmla="*/ 163 w 272"/>
                <a:gd name="T17" fmla="*/ 43 h 239"/>
                <a:gd name="T18" fmla="*/ 169 w 272"/>
                <a:gd name="T19" fmla="*/ 50 h 239"/>
                <a:gd name="T20" fmla="*/ 163 w 272"/>
                <a:gd name="T21" fmla="*/ 59 h 239"/>
                <a:gd name="T22" fmla="*/ 157 w 272"/>
                <a:gd name="T23" fmla="*/ 69 h 239"/>
                <a:gd name="T24" fmla="*/ 159 w 272"/>
                <a:gd name="T25" fmla="*/ 75 h 239"/>
                <a:gd name="T26" fmla="*/ 160 w 272"/>
                <a:gd name="T27" fmla="*/ 81 h 239"/>
                <a:gd name="T28" fmla="*/ 170 w 272"/>
                <a:gd name="T29" fmla="*/ 81 h 239"/>
                <a:gd name="T30" fmla="*/ 174 w 272"/>
                <a:gd name="T31" fmla="*/ 80 h 239"/>
                <a:gd name="T32" fmla="*/ 178 w 272"/>
                <a:gd name="T33" fmla="*/ 83 h 239"/>
                <a:gd name="T34" fmla="*/ 175 w 272"/>
                <a:gd name="T35" fmla="*/ 91 h 239"/>
                <a:gd name="T36" fmla="*/ 182 w 272"/>
                <a:gd name="T37" fmla="*/ 102 h 239"/>
                <a:gd name="T38" fmla="*/ 189 w 272"/>
                <a:gd name="T39" fmla="*/ 112 h 239"/>
                <a:gd name="T40" fmla="*/ 196 w 272"/>
                <a:gd name="T41" fmla="*/ 119 h 239"/>
                <a:gd name="T42" fmla="*/ 257 w 272"/>
                <a:gd name="T43" fmla="*/ 144 h 239"/>
                <a:gd name="T44" fmla="*/ 272 w 272"/>
                <a:gd name="T45" fmla="*/ 144 h 239"/>
                <a:gd name="T46" fmla="*/ 222 w 272"/>
                <a:gd name="T47" fmla="*/ 207 h 239"/>
                <a:gd name="T48" fmla="*/ 198 w 272"/>
                <a:gd name="T49" fmla="*/ 207 h 239"/>
                <a:gd name="T50" fmla="*/ 182 w 272"/>
                <a:gd name="T51" fmla="*/ 222 h 239"/>
                <a:gd name="T52" fmla="*/ 170 w 272"/>
                <a:gd name="T53" fmla="*/ 222 h 239"/>
                <a:gd name="T54" fmla="*/ 165 w 272"/>
                <a:gd name="T55" fmla="*/ 229 h 239"/>
                <a:gd name="T56" fmla="*/ 152 w 272"/>
                <a:gd name="T57" fmla="*/ 229 h 239"/>
                <a:gd name="T58" fmla="*/ 145 w 272"/>
                <a:gd name="T59" fmla="*/ 222 h 239"/>
                <a:gd name="T60" fmla="*/ 128 w 272"/>
                <a:gd name="T61" fmla="*/ 231 h 239"/>
                <a:gd name="T62" fmla="*/ 123 w 272"/>
                <a:gd name="T63" fmla="*/ 239 h 239"/>
                <a:gd name="T64" fmla="*/ 111 w 272"/>
                <a:gd name="T65" fmla="*/ 238 h 239"/>
                <a:gd name="T66" fmla="*/ 107 w 272"/>
                <a:gd name="T67" fmla="*/ 235 h 239"/>
                <a:gd name="T68" fmla="*/ 102 w 272"/>
                <a:gd name="T69" fmla="*/ 236 h 239"/>
                <a:gd name="T70" fmla="*/ 96 w 272"/>
                <a:gd name="T71" fmla="*/ 236 h 239"/>
                <a:gd name="T72" fmla="*/ 73 w 272"/>
                <a:gd name="T73" fmla="*/ 218 h 239"/>
                <a:gd name="T74" fmla="*/ 60 w 272"/>
                <a:gd name="T75" fmla="*/ 218 h 239"/>
                <a:gd name="T76" fmla="*/ 54 w 272"/>
                <a:gd name="T77" fmla="*/ 211 h 239"/>
                <a:gd name="T78" fmla="*/ 54 w 272"/>
                <a:gd name="T79" fmla="*/ 200 h 239"/>
                <a:gd name="T80" fmla="*/ 44 w 272"/>
                <a:gd name="T81" fmla="*/ 196 h 239"/>
                <a:gd name="T82" fmla="*/ 33 w 272"/>
                <a:gd name="T83" fmla="*/ 173 h 239"/>
                <a:gd name="T84" fmla="*/ 25 w 272"/>
                <a:gd name="T85" fmla="*/ 169 h 239"/>
                <a:gd name="T86" fmla="*/ 21 w 272"/>
                <a:gd name="T87" fmla="*/ 160 h 239"/>
                <a:gd name="T88" fmla="*/ 12 w 272"/>
                <a:gd name="T89" fmla="*/ 150 h 239"/>
                <a:gd name="T90" fmla="*/ 0 w 272"/>
                <a:gd name="T91" fmla="*/ 149 h 239"/>
                <a:gd name="T92" fmla="*/ 6 w 272"/>
                <a:gd name="T93" fmla="*/ 137 h 239"/>
                <a:gd name="T94" fmla="*/ 16 w 272"/>
                <a:gd name="T95" fmla="*/ 136 h 239"/>
                <a:gd name="T96" fmla="*/ 19 w 272"/>
                <a:gd name="T97" fmla="*/ 130 h 239"/>
                <a:gd name="T98" fmla="*/ 18 w 272"/>
                <a:gd name="T99" fmla="*/ 111 h 239"/>
                <a:gd name="T100" fmla="*/ 23 w 272"/>
                <a:gd name="T101" fmla="*/ 89 h 239"/>
                <a:gd name="T102" fmla="*/ 31 w 272"/>
                <a:gd name="T103" fmla="*/ 84 h 239"/>
                <a:gd name="T104" fmla="*/ 33 w 272"/>
                <a:gd name="T105" fmla="*/ 75 h 239"/>
                <a:gd name="T106" fmla="*/ 40 w 272"/>
                <a:gd name="T107" fmla="*/ 59 h 239"/>
                <a:gd name="T108" fmla="*/ 51 w 272"/>
                <a:gd name="T109" fmla="*/ 49 h 239"/>
                <a:gd name="T110" fmla="*/ 57 w 272"/>
                <a:gd name="T111" fmla="*/ 28 h 239"/>
                <a:gd name="T112" fmla="*/ 60 w 272"/>
                <a:gd name="T113" fmla="*/ 11 h 239"/>
                <a:gd name="T114" fmla="*/ 81 w 272"/>
                <a:gd name="T115" fmla="*/ 15 h 239"/>
                <a:gd name="T116" fmla="*/ 86 w 272"/>
                <a:gd name="T1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39">
                  <a:moveTo>
                    <a:pt x="86" y="0"/>
                  </a:moveTo>
                  <a:lnTo>
                    <a:pt x="98" y="9"/>
                  </a:lnTo>
                  <a:lnTo>
                    <a:pt x="108" y="4"/>
                  </a:lnTo>
                  <a:lnTo>
                    <a:pt x="113" y="8"/>
                  </a:lnTo>
                  <a:lnTo>
                    <a:pt x="125" y="9"/>
                  </a:lnTo>
                  <a:lnTo>
                    <a:pt x="141" y="17"/>
                  </a:lnTo>
                  <a:lnTo>
                    <a:pt x="146" y="24"/>
                  </a:lnTo>
                  <a:lnTo>
                    <a:pt x="155" y="31"/>
                  </a:lnTo>
                  <a:lnTo>
                    <a:pt x="163" y="43"/>
                  </a:lnTo>
                  <a:lnTo>
                    <a:pt x="169" y="50"/>
                  </a:lnTo>
                  <a:lnTo>
                    <a:pt x="163" y="59"/>
                  </a:lnTo>
                  <a:lnTo>
                    <a:pt x="157" y="69"/>
                  </a:lnTo>
                  <a:lnTo>
                    <a:pt x="159" y="75"/>
                  </a:lnTo>
                  <a:lnTo>
                    <a:pt x="160" y="81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8" y="83"/>
                  </a:lnTo>
                  <a:lnTo>
                    <a:pt x="175" y="91"/>
                  </a:lnTo>
                  <a:lnTo>
                    <a:pt x="182" y="102"/>
                  </a:lnTo>
                  <a:lnTo>
                    <a:pt x="189" y="112"/>
                  </a:lnTo>
                  <a:lnTo>
                    <a:pt x="196" y="119"/>
                  </a:lnTo>
                  <a:lnTo>
                    <a:pt x="257" y="144"/>
                  </a:lnTo>
                  <a:lnTo>
                    <a:pt x="272" y="144"/>
                  </a:lnTo>
                  <a:lnTo>
                    <a:pt x="222" y="207"/>
                  </a:lnTo>
                  <a:lnTo>
                    <a:pt x="198" y="207"/>
                  </a:lnTo>
                  <a:lnTo>
                    <a:pt x="182" y="222"/>
                  </a:lnTo>
                  <a:lnTo>
                    <a:pt x="170" y="222"/>
                  </a:lnTo>
                  <a:lnTo>
                    <a:pt x="165" y="229"/>
                  </a:lnTo>
                  <a:lnTo>
                    <a:pt x="152" y="229"/>
                  </a:lnTo>
                  <a:lnTo>
                    <a:pt x="145" y="222"/>
                  </a:lnTo>
                  <a:lnTo>
                    <a:pt x="128" y="231"/>
                  </a:lnTo>
                  <a:lnTo>
                    <a:pt x="123" y="239"/>
                  </a:lnTo>
                  <a:lnTo>
                    <a:pt x="111" y="238"/>
                  </a:lnTo>
                  <a:lnTo>
                    <a:pt x="107" y="235"/>
                  </a:lnTo>
                  <a:lnTo>
                    <a:pt x="102" y="236"/>
                  </a:lnTo>
                  <a:lnTo>
                    <a:pt x="96" y="236"/>
                  </a:lnTo>
                  <a:lnTo>
                    <a:pt x="73" y="218"/>
                  </a:lnTo>
                  <a:lnTo>
                    <a:pt x="60" y="218"/>
                  </a:lnTo>
                  <a:lnTo>
                    <a:pt x="54" y="211"/>
                  </a:lnTo>
                  <a:lnTo>
                    <a:pt x="54" y="200"/>
                  </a:lnTo>
                  <a:lnTo>
                    <a:pt x="44" y="196"/>
                  </a:lnTo>
                  <a:lnTo>
                    <a:pt x="33" y="173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12" y="150"/>
                  </a:lnTo>
                  <a:lnTo>
                    <a:pt x="0" y="149"/>
                  </a:lnTo>
                  <a:lnTo>
                    <a:pt x="6" y="137"/>
                  </a:lnTo>
                  <a:lnTo>
                    <a:pt x="16" y="136"/>
                  </a:lnTo>
                  <a:lnTo>
                    <a:pt x="19" y="130"/>
                  </a:lnTo>
                  <a:lnTo>
                    <a:pt x="18" y="111"/>
                  </a:lnTo>
                  <a:lnTo>
                    <a:pt x="23" y="89"/>
                  </a:lnTo>
                  <a:lnTo>
                    <a:pt x="31" y="84"/>
                  </a:lnTo>
                  <a:lnTo>
                    <a:pt x="33" y="75"/>
                  </a:lnTo>
                  <a:lnTo>
                    <a:pt x="40" y="59"/>
                  </a:lnTo>
                  <a:lnTo>
                    <a:pt x="51" y="49"/>
                  </a:lnTo>
                  <a:lnTo>
                    <a:pt x="57" y="28"/>
                  </a:lnTo>
                  <a:lnTo>
                    <a:pt x="60" y="11"/>
                  </a:lnTo>
                  <a:lnTo>
                    <a:pt x="81" y="1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24380BEB-FE94-5D90-DE5E-CBB51505D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7" y="1657350"/>
              <a:ext cx="279400" cy="300038"/>
            </a:xfrm>
            <a:custGeom>
              <a:avLst/>
              <a:gdLst>
                <a:gd name="T0" fmla="*/ 106 w 176"/>
                <a:gd name="T1" fmla="*/ 19 h 189"/>
                <a:gd name="T2" fmla="*/ 107 w 176"/>
                <a:gd name="T3" fmla="*/ 31 h 189"/>
                <a:gd name="T4" fmla="*/ 131 w 176"/>
                <a:gd name="T5" fmla="*/ 43 h 189"/>
                <a:gd name="T6" fmla="*/ 122 w 176"/>
                <a:gd name="T7" fmla="*/ 56 h 189"/>
                <a:gd name="T8" fmla="*/ 144 w 176"/>
                <a:gd name="T9" fmla="*/ 77 h 189"/>
                <a:gd name="T10" fmla="*/ 138 w 176"/>
                <a:gd name="T11" fmla="*/ 93 h 189"/>
                <a:gd name="T12" fmla="*/ 154 w 176"/>
                <a:gd name="T13" fmla="*/ 106 h 189"/>
                <a:gd name="T14" fmla="*/ 151 w 176"/>
                <a:gd name="T15" fmla="*/ 119 h 189"/>
                <a:gd name="T16" fmla="*/ 176 w 176"/>
                <a:gd name="T17" fmla="*/ 132 h 189"/>
                <a:gd name="T18" fmla="*/ 173 w 176"/>
                <a:gd name="T19" fmla="*/ 141 h 189"/>
                <a:gd name="T20" fmla="*/ 162 w 176"/>
                <a:gd name="T21" fmla="*/ 152 h 189"/>
                <a:gd name="T22" fmla="*/ 136 w 176"/>
                <a:gd name="T23" fmla="*/ 176 h 189"/>
                <a:gd name="T24" fmla="*/ 110 w 176"/>
                <a:gd name="T25" fmla="*/ 178 h 189"/>
                <a:gd name="T26" fmla="*/ 85 w 176"/>
                <a:gd name="T27" fmla="*/ 185 h 189"/>
                <a:gd name="T28" fmla="*/ 62 w 176"/>
                <a:gd name="T29" fmla="*/ 189 h 189"/>
                <a:gd name="T30" fmla="*/ 52 w 176"/>
                <a:gd name="T31" fmla="*/ 179 h 189"/>
                <a:gd name="T32" fmla="*/ 37 w 176"/>
                <a:gd name="T33" fmla="*/ 172 h 189"/>
                <a:gd name="T34" fmla="*/ 37 w 176"/>
                <a:gd name="T35" fmla="*/ 153 h 189"/>
                <a:gd name="T36" fmla="*/ 27 w 176"/>
                <a:gd name="T37" fmla="*/ 136 h 189"/>
                <a:gd name="T38" fmla="*/ 32 w 176"/>
                <a:gd name="T39" fmla="*/ 125 h 189"/>
                <a:gd name="T40" fmla="*/ 43 w 176"/>
                <a:gd name="T41" fmla="*/ 114 h 189"/>
                <a:gd name="T42" fmla="*/ 71 w 176"/>
                <a:gd name="T43" fmla="*/ 93 h 189"/>
                <a:gd name="T44" fmla="*/ 80 w 176"/>
                <a:gd name="T45" fmla="*/ 90 h 189"/>
                <a:gd name="T46" fmla="*/ 76 w 176"/>
                <a:gd name="T47" fmla="*/ 82 h 189"/>
                <a:gd name="T48" fmla="*/ 55 w 176"/>
                <a:gd name="T49" fmla="*/ 73 h 189"/>
                <a:gd name="T50" fmla="*/ 49 w 176"/>
                <a:gd name="T51" fmla="*/ 66 h 189"/>
                <a:gd name="T52" fmla="*/ 43 w 176"/>
                <a:gd name="T53" fmla="*/ 39 h 189"/>
                <a:gd name="T54" fmla="*/ 20 w 176"/>
                <a:gd name="T55" fmla="*/ 27 h 189"/>
                <a:gd name="T56" fmla="*/ 0 w 176"/>
                <a:gd name="T57" fmla="*/ 18 h 189"/>
                <a:gd name="T58" fmla="*/ 7 w 176"/>
                <a:gd name="T59" fmla="*/ 13 h 189"/>
                <a:gd name="T60" fmla="*/ 24 w 176"/>
                <a:gd name="T61" fmla="*/ 22 h 189"/>
                <a:gd name="T62" fmla="*/ 41 w 176"/>
                <a:gd name="T63" fmla="*/ 22 h 189"/>
                <a:gd name="T64" fmla="*/ 56 w 176"/>
                <a:gd name="T65" fmla="*/ 26 h 189"/>
                <a:gd name="T66" fmla="*/ 67 w 176"/>
                <a:gd name="T67" fmla="*/ 18 h 189"/>
                <a:gd name="T68" fmla="*/ 71 w 176"/>
                <a:gd name="T69" fmla="*/ 5 h 189"/>
                <a:gd name="T70" fmla="*/ 90 w 176"/>
                <a:gd name="T71" fmla="*/ 0 h 189"/>
                <a:gd name="T72" fmla="*/ 108 w 176"/>
                <a:gd name="T73" fmla="*/ 6 h 189"/>
                <a:gd name="T74" fmla="*/ 106 w 176"/>
                <a:gd name="T75" fmla="*/ 1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89">
                  <a:moveTo>
                    <a:pt x="106" y="19"/>
                  </a:moveTo>
                  <a:lnTo>
                    <a:pt x="107" y="31"/>
                  </a:lnTo>
                  <a:lnTo>
                    <a:pt x="131" y="43"/>
                  </a:lnTo>
                  <a:lnTo>
                    <a:pt x="122" y="56"/>
                  </a:lnTo>
                  <a:lnTo>
                    <a:pt x="144" y="77"/>
                  </a:lnTo>
                  <a:lnTo>
                    <a:pt x="138" y="93"/>
                  </a:lnTo>
                  <a:lnTo>
                    <a:pt x="154" y="106"/>
                  </a:lnTo>
                  <a:lnTo>
                    <a:pt x="151" y="119"/>
                  </a:lnTo>
                  <a:lnTo>
                    <a:pt x="176" y="132"/>
                  </a:lnTo>
                  <a:lnTo>
                    <a:pt x="173" y="141"/>
                  </a:lnTo>
                  <a:lnTo>
                    <a:pt x="162" y="152"/>
                  </a:lnTo>
                  <a:lnTo>
                    <a:pt x="136" y="176"/>
                  </a:lnTo>
                  <a:lnTo>
                    <a:pt x="110" y="178"/>
                  </a:lnTo>
                  <a:lnTo>
                    <a:pt x="85" y="185"/>
                  </a:lnTo>
                  <a:lnTo>
                    <a:pt x="62" y="189"/>
                  </a:lnTo>
                  <a:lnTo>
                    <a:pt x="52" y="179"/>
                  </a:lnTo>
                  <a:lnTo>
                    <a:pt x="37" y="172"/>
                  </a:lnTo>
                  <a:lnTo>
                    <a:pt x="37" y="153"/>
                  </a:lnTo>
                  <a:lnTo>
                    <a:pt x="27" y="136"/>
                  </a:lnTo>
                  <a:lnTo>
                    <a:pt x="32" y="125"/>
                  </a:lnTo>
                  <a:lnTo>
                    <a:pt x="43" y="114"/>
                  </a:lnTo>
                  <a:lnTo>
                    <a:pt x="71" y="93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55" y="73"/>
                  </a:lnTo>
                  <a:lnTo>
                    <a:pt x="49" y="66"/>
                  </a:lnTo>
                  <a:lnTo>
                    <a:pt x="43" y="39"/>
                  </a:lnTo>
                  <a:lnTo>
                    <a:pt x="20" y="27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24" y="22"/>
                  </a:lnTo>
                  <a:lnTo>
                    <a:pt x="41" y="22"/>
                  </a:lnTo>
                  <a:lnTo>
                    <a:pt x="56" y="26"/>
                  </a:lnTo>
                  <a:lnTo>
                    <a:pt x="67" y="18"/>
                  </a:lnTo>
                  <a:lnTo>
                    <a:pt x="71" y="5"/>
                  </a:lnTo>
                  <a:lnTo>
                    <a:pt x="90" y="0"/>
                  </a:lnTo>
                  <a:lnTo>
                    <a:pt x="108" y="6"/>
                  </a:lnTo>
                  <a:lnTo>
                    <a:pt x="106" y="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1E276824-272D-A045-95D1-9DDAF27ED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5586413"/>
              <a:ext cx="84138" cy="38100"/>
            </a:xfrm>
            <a:custGeom>
              <a:avLst/>
              <a:gdLst>
                <a:gd name="T0" fmla="*/ 0 w 53"/>
                <a:gd name="T1" fmla="*/ 15 h 24"/>
                <a:gd name="T2" fmla="*/ 15 w 53"/>
                <a:gd name="T3" fmla="*/ 3 h 24"/>
                <a:gd name="T4" fmla="*/ 30 w 53"/>
                <a:gd name="T5" fmla="*/ 8 h 24"/>
                <a:gd name="T6" fmla="*/ 37 w 53"/>
                <a:gd name="T7" fmla="*/ 0 h 24"/>
                <a:gd name="T8" fmla="*/ 53 w 53"/>
                <a:gd name="T9" fmla="*/ 9 h 24"/>
                <a:gd name="T10" fmla="*/ 50 w 53"/>
                <a:gd name="T11" fmla="*/ 16 h 24"/>
                <a:gd name="T12" fmla="*/ 31 w 53"/>
                <a:gd name="T13" fmla="*/ 22 h 24"/>
                <a:gd name="T14" fmla="*/ 21 w 53"/>
                <a:gd name="T15" fmla="*/ 15 h 24"/>
                <a:gd name="T16" fmla="*/ 11 w 53"/>
                <a:gd name="T17" fmla="*/ 24 h 24"/>
                <a:gd name="T18" fmla="*/ 0 w 53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5"/>
                  </a:moveTo>
                  <a:lnTo>
                    <a:pt x="15" y="3"/>
                  </a:lnTo>
                  <a:lnTo>
                    <a:pt x="30" y="8"/>
                  </a:lnTo>
                  <a:lnTo>
                    <a:pt x="37" y="0"/>
                  </a:lnTo>
                  <a:lnTo>
                    <a:pt x="53" y="9"/>
                  </a:lnTo>
                  <a:lnTo>
                    <a:pt x="50" y="16"/>
                  </a:lnTo>
                  <a:lnTo>
                    <a:pt x="31" y="22"/>
                  </a:lnTo>
                  <a:lnTo>
                    <a:pt x="21" y="15"/>
                  </a:lnTo>
                  <a:lnTo>
                    <a:pt x="11" y="24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EA90547D-EFD6-CDDA-A8E6-26531F602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7" y="3719513"/>
              <a:ext cx="84138" cy="122238"/>
            </a:xfrm>
            <a:custGeom>
              <a:avLst/>
              <a:gdLst>
                <a:gd name="T0" fmla="*/ 36 w 53"/>
                <a:gd name="T1" fmla="*/ 67 h 77"/>
                <a:gd name="T2" fmla="*/ 29 w 53"/>
                <a:gd name="T3" fmla="*/ 75 h 77"/>
                <a:gd name="T4" fmla="*/ 20 w 53"/>
                <a:gd name="T5" fmla="*/ 77 h 77"/>
                <a:gd name="T6" fmla="*/ 18 w 53"/>
                <a:gd name="T7" fmla="*/ 71 h 77"/>
                <a:gd name="T8" fmla="*/ 13 w 53"/>
                <a:gd name="T9" fmla="*/ 70 h 77"/>
                <a:gd name="T10" fmla="*/ 8 w 53"/>
                <a:gd name="T11" fmla="*/ 76 h 77"/>
                <a:gd name="T12" fmla="*/ 0 w 53"/>
                <a:gd name="T13" fmla="*/ 71 h 77"/>
                <a:gd name="T14" fmla="*/ 4 w 53"/>
                <a:gd name="T15" fmla="*/ 62 h 77"/>
                <a:gd name="T16" fmla="*/ 6 w 53"/>
                <a:gd name="T17" fmla="*/ 53 h 77"/>
                <a:gd name="T18" fmla="*/ 10 w 53"/>
                <a:gd name="T19" fmla="*/ 44 h 77"/>
                <a:gd name="T20" fmla="*/ 2 w 53"/>
                <a:gd name="T21" fmla="*/ 32 h 77"/>
                <a:gd name="T22" fmla="*/ 1 w 53"/>
                <a:gd name="T23" fmla="*/ 18 h 77"/>
                <a:gd name="T24" fmla="*/ 11 w 53"/>
                <a:gd name="T25" fmla="*/ 0 h 77"/>
                <a:gd name="T26" fmla="*/ 17 w 53"/>
                <a:gd name="T27" fmla="*/ 2 h 77"/>
                <a:gd name="T28" fmla="*/ 31 w 53"/>
                <a:gd name="T29" fmla="*/ 7 h 77"/>
                <a:gd name="T30" fmla="*/ 50 w 53"/>
                <a:gd name="T31" fmla="*/ 25 h 77"/>
                <a:gd name="T32" fmla="*/ 53 w 53"/>
                <a:gd name="T33" fmla="*/ 33 h 77"/>
                <a:gd name="T34" fmla="*/ 42 w 53"/>
                <a:gd name="T35" fmla="*/ 52 h 77"/>
                <a:gd name="T36" fmla="*/ 36 w 53"/>
                <a:gd name="T3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7">
                  <a:moveTo>
                    <a:pt x="36" y="67"/>
                  </a:moveTo>
                  <a:lnTo>
                    <a:pt x="29" y="75"/>
                  </a:lnTo>
                  <a:lnTo>
                    <a:pt x="20" y="77"/>
                  </a:lnTo>
                  <a:lnTo>
                    <a:pt x="18" y="71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0" y="71"/>
                  </a:lnTo>
                  <a:lnTo>
                    <a:pt x="4" y="62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2" y="32"/>
                  </a:lnTo>
                  <a:lnTo>
                    <a:pt x="1" y="18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31" y="7"/>
                  </a:lnTo>
                  <a:lnTo>
                    <a:pt x="50" y="25"/>
                  </a:lnTo>
                  <a:lnTo>
                    <a:pt x="53" y="33"/>
                  </a:lnTo>
                  <a:lnTo>
                    <a:pt x="42" y="52"/>
                  </a:lnTo>
                  <a:lnTo>
                    <a:pt x="36" y="6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43772FC3-1AD8-FBF7-2429-A14B0E99F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7" y="2493962"/>
              <a:ext cx="26988" cy="52388"/>
            </a:xfrm>
            <a:custGeom>
              <a:avLst/>
              <a:gdLst>
                <a:gd name="T0" fmla="*/ 17 w 17"/>
                <a:gd name="T1" fmla="*/ 17 h 33"/>
                <a:gd name="T2" fmla="*/ 13 w 17"/>
                <a:gd name="T3" fmla="*/ 33 h 33"/>
                <a:gd name="T4" fmla="*/ 5 w 17"/>
                <a:gd name="T5" fmla="*/ 29 h 33"/>
                <a:gd name="T6" fmla="*/ 0 w 17"/>
                <a:gd name="T7" fmla="*/ 15 h 33"/>
                <a:gd name="T8" fmla="*/ 3 w 17"/>
                <a:gd name="T9" fmla="*/ 7 h 33"/>
                <a:gd name="T10" fmla="*/ 14 w 17"/>
                <a:gd name="T11" fmla="*/ 0 h 33"/>
                <a:gd name="T12" fmla="*/ 17 w 17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7" y="17"/>
                  </a:moveTo>
                  <a:lnTo>
                    <a:pt x="13" y="33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4" y="0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E6D40913-CF26-7A7C-F962-965D16FCD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2230437"/>
              <a:ext cx="323850" cy="284163"/>
            </a:xfrm>
            <a:custGeom>
              <a:avLst/>
              <a:gdLst>
                <a:gd name="T0" fmla="*/ 131 w 204"/>
                <a:gd name="T1" fmla="*/ 15 h 179"/>
                <a:gd name="T2" fmla="*/ 143 w 204"/>
                <a:gd name="T3" fmla="*/ 25 h 179"/>
                <a:gd name="T4" fmla="*/ 151 w 204"/>
                <a:gd name="T5" fmla="*/ 23 h 179"/>
                <a:gd name="T6" fmla="*/ 165 w 204"/>
                <a:gd name="T7" fmla="*/ 33 h 179"/>
                <a:gd name="T8" fmla="*/ 169 w 204"/>
                <a:gd name="T9" fmla="*/ 34 h 179"/>
                <a:gd name="T10" fmla="*/ 173 w 204"/>
                <a:gd name="T11" fmla="*/ 34 h 179"/>
                <a:gd name="T12" fmla="*/ 181 w 204"/>
                <a:gd name="T13" fmla="*/ 39 h 179"/>
                <a:gd name="T14" fmla="*/ 204 w 204"/>
                <a:gd name="T15" fmla="*/ 43 h 179"/>
                <a:gd name="T16" fmla="*/ 197 w 204"/>
                <a:gd name="T17" fmla="*/ 57 h 179"/>
                <a:gd name="T18" fmla="*/ 195 w 204"/>
                <a:gd name="T19" fmla="*/ 71 h 179"/>
                <a:gd name="T20" fmla="*/ 191 w 204"/>
                <a:gd name="T21" fmla="*/ 75 h 179"/>
                <a:gd name="T22" fmla="*/ 184 w 204"/>
                <a:gd name="T23" fmla="*/ 73 h 179"/>
                <a:gd name="T24" fmla="*/ 184 w 204"/>
                <a:gd name="T25" fmla="*/ 78 h 179"/>
                <a:gd name="T26" fmla="*/ 173 w 204"/>
                <a:gd name="T27" fmla="*/ 89 h 179"/>
                <a:gd name="T28" fmla="*/ 173 w 204"/>
                <a:gd name="T29" fmla="*/ 99 h 179"/>
                <a:gd name="T30" fmla="*/ 181 w 204"/>
                <a:gd name="T31" fmla="*/ 96 h 179"/>
                <a:gd name="T32" fmla="*/ 186 w 204"/>
                <a:gd name="T33" fmla="*/ 105 h 179"/>
                <a:gd name="T34" fmla="*/ 186 w 204"/>
                <a:gd name="T35" fmla="*/ 110 h 179"/>
                <a:gd name="T36" fmla="*/ 191 w 204"/>
                <a:gd name="T37" fmla="*/ 118 h 179"/>
                <a:gd name="T38" fmla="*/ 186 w 204"/>
                <a:gd name="T39" fmla="*/ 124 h 179"/>
                <a:gd name="T40" fmla="*/ 190 w 204"/>
                <a:gd name="T41" fmla="*/ 140 h 179"/>
                <a:gd name="T42" fmla="*/ 199 w 204"/>
                <a:gd name="T43" fmla="*/ 143 h 179"/>
                <a:gd name="T44" fmla="*/ 198 w 204"/>
                <a:gd name="T45" fmla="*/ 151 h 179"/>
                <a:gd name="T46" fmla="*/ 183 w 204"/>
                <a:gd name="T47" fmla="*/ 163 h 179"/>
                <a:gd name="T48" fmla="*/ 150 w 204"/>
                <a:gd name="T49" fmla="*/ 157 h 179"/>
                <a:gd name="T50" fmla="*/ 126 w 204"/>
                <a:gd name="T51" fmla="*/ 164 h 179"/>
                <a:gd name="T52" fmla="*/ 124 w 204"/>
                <a:gd name="T53" fmla="*/ 177 h 179"/>
                <a:gd name="T54" fmla="*/ 105 w 204"/>
                <a:gd name="T55" fmla="*/ 179 h 179"/>
                <a:gd name="T56" fmla="*/ 86 w 204"/>
                <a:gd name="T57" fmla="*/ 170 h 179"/>
                <a:gd name="T58" fmla="*/ 80 w 204"/>
                <a:gd name="T59" fmla="*/ 174 h 179"/>
                <a:gd name="T60" fmla="*/ 49 w 204"/>
                <a:gd name="T61" fmla="*/ 165 h 179"/>
                <a:gd name="T62" fmla="*/ 43 w 204"/>
                <a:gd name="T63" fmla="*/ 157 h 179"/>
                <a:gd name="T64" fmla="*/ 51 w 204"/>
                <a:gd name="T65" fmla="*/ 145 h 179"/>
                <a:gd name="T66" fmla="*/ 55 w 204"/>
                <a:gd name="T67" fmla="*/ 104 h 179"/>
                <a:gd name="T68" fmla="*/ 38 w 204"/>
                <a:gd name="T69" fmla="*/ 83 h 179"/>
                <a:gd name="T70" fmla="*/ 26 w 204"/>
                <a:gd name="T71" fmla="*/ 72 h 179"/>
                <a:gd name="T72" fmla="*/ 2 w 204"/>
                <a:gd name="T73" fmla="*/ 65 h 179"/>
                <a:gd name="T74" fmla="*/ 0 w 204"/>
                <a:gd name="T75" fmla="*/ 50 h 179"/>
                <a:gd name="T76" fmla="*/ 21 w 204"/>
                <a:gd name="T77" fmla="*/ 45 h 179"/>
                <a:gd name="T78" fmla="*/ 48 w 204"/>
                <a:gd name="T79" fmla="*/ 50 h 179"/>
                <a:gd name="T80" fmla="*/ 44 w 204"/>
                <a:gd name="T81" fmla="*/ 27 h 179"/>
                <a:gd name="T82" fmla="*/ 58 w 204"/>
                <a:gd name="T83" fmla="*/ 36 h 179"/>
                <a:gd name="T84" fmla="*/ 96 w 204"/>
                <a:gd name="T85" fmla="*/ 20 h 179"/>
                <a:gd name="T86" fmla="*/ 100 w 204"/>
                <a:gd name="T87" fmla="*/ 4 h 179"/>
                <a:gd name="T88" fmla="*/ 114 w 204"/>
                <a:gd name="T89" fmla="*/ 0 h 179"/>
                <a:gd name="T90" fmla="*/ 117 w 204"/>
                <a:gd name="T91" fmla="*/ 7 h 179"/>
                <a:gd name="T92" fmla="*/ 124 w 204"/>
                <a:gd name="T93" fmla="*/ 7 h 179"/>
                <a:gd name="T94" fmla="*/ 131 w 204"/>
                <a:gd name="T95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79">
                  <a:moveTo>
                    <a:pt x="131" y="15"/>
                  </a:moveTo>
                  <a:lnTo>
                    <a:pt x="143" y="25"/>
                  </a:lnTo>
                  <a:lnTo>
                    <a:pt x="151" y="23"/>
                  </a:lnTo>
                  <a:lnTo>
                    <a:pt x="165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81" y="39"/>
                  </a:lnTo>
                  <a:lnTo>
                    <a:pt x="204" y="43"/>
                  </a:lnTo>
                  <a:lnTo>
                    <a:pt x="197" y="57"/>
                  </a:lnTo>
                  <a:lnTo>
                    <a:pt x="195" y="71"/>
                  </a:lnTo>
                  <a:lnTo>
                    <a:pt x="191" y="75"/>
                  </a:lnTo>
                  <a:lnTo>
                    <a:pt x="184" y="73"/>
                  </a:lnTo>
                  <a:lnTo>
                    <a:pt x="184" y="78"/>
                  </a:lnTo>
                  <a:lnTo>
                    <a:pt x="173" y="89"/>
                  </a:lnTo>
                  <a:lnTo>
                    <a:pt x="173" y="99"/>
                  </a:lnTo>
                  <a:lnTo>
                    <a:pt x="181" y="96"/>
                  </a:lnTo>
                  <a:lnTo>
                    <a:pt x="186" y="105"/>
                  </a:lnTo>
                  <a:lnTo>
                    <a:pt x="186" y="110"/>
                  </a:lnTo>
                  <a:lnTo>
                    <a:pt x="191" y="118"/>
                  </a:lnTo>
                  <a:lnTo>
                    <a:pt x="186" y="124"/>
                  </a:lnTo>
                  <a:lnTo>
                    <a:pt x="190" y="140"/>
                  </a:lnTo>
                  <a:lnTo>
                    <a:pt x="199" y="143"/>
                  </a:lnTo>
                  <a:lnTo>
                    <a:pt x="198" y="151"/>
                  </a:lnTo>
                  <a:lnTo>
                    <a:pt x="183" y="163"/>
                  </a:lnTo>
                  <a:lnTo>
                    <a:pt x="150" y="157"/>
                  </a:lnTo>
                  <a:lnTo>
                    <a:pt x="126" y="164"/>
                  </a:lnTo>
                  <a:lnTo>
                    <a:pt x="124" y="177"/>
                  </a:lnTo>
                  <a:lnTo>
                    <a:pt x="105" y="179"/>
                  </a:lnTo>
                  <a:lnTo>
                    <a:pt x="86" y="170"/>
                  </a:lnTo>
                  <a:lnTo>
                    <a:pt x="80" y="174"/>
                  </a:lnTo>
                  <a:lnTo>
                    <a:pt x="49" y="165"/>
                  </a:lnTo>
                  <a:lnTo>
                    <a:pt x="43" y="157"/>
                  </a:lnTo>
                  <a:lnTo>
                    <a:pt x="51" y="145"/>
                  </a:lnTo>
                  <a:lnTo>
                    <a:pt x="55" y="104"/>
                  </a:lnTo>
                  <a:lnTo>
                    <a:pt x="38" y="83"/>
                  </a:lnTo>
                  <a:lnTo>
                    <a:pt x="26" y="7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21" y="45"/>
                  </a:lnTo>
                  <a:lnTo>
                    <a:pt x="48" y="50"/>
                  </a:lnTo>
                  <a:lnTo>
                    <a:pt x="44" y="27"/>
                  </a:lnTo>
                  <a:lnTo>
                    <a:pt x="58" y="36"/>
                  </a:lnTo>
                  <a:lnTo>
                    <a:pt x="96" y="20"/>
                  </a:lnTo>
                  <a:lnTo>
                    <a:pt x="100" y="4"/>
                  </a:lnTo>
                  <a:lnTo>
                    <a:pt x="114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1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F07D4B65-D9FF-F892-4293-52DF39FF8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3832225"/>
              <a:ext cx="163513" cy="207963"/>
            </a:xfrm>
            <a:custGeom>
              <a:avLst/>
              <a:gdLst>
                <a:gd name="T0" fmla="*/ 42 w 103"/>
                <a:gd name="T1" fmla="*/ 131 h 131"/>
                <a:gd name="T2" fmla="*/ 23 w 103"/>
                <a:gd name="T3" fmla="*/ 110 h 131"/>
                <a:gd name="T4" fmla="*/ 11 w 103"/>
                <a:gd name="T5" fmla="*/ 93 h 131"/>
                <a:gd name="T6" fmla="*/ 0 w 103"/>
                <a:gd name="T7" fmla="*/ 71 h 131"/>
                <a:gd name="T8" fmla="*/ 1 w 103"/>
                <a:gd name="T9" fmla="*/ 65 h 131"/>
                <a:gd name="T10" fmla="*/ 5 w 103"/>
                <a:gd name="T11" fmla="*/ 58 h 131"/>
                <a:gd name="T12" fmla="*/ 9 w 103"/>
                <a:gd name="T13" fmla="*/ 43 h 131"/>
                <a:gd name="T14" fmla="*/ 13 w 103"/>
                <a:gd name="T15" fmla="*/ 27 h 131"/>
                <a:gd name="T16" fmla="*/ 19 w 103"/>
                <a:gd name="T17" fmla="*/ 26 h 131"/>
                <a:gd name="T18" fmla="*/ 46 w 103"/>
                <a:gd name="T19" fmla="*/ 26 h 131"/>
                <a:gd name="T20" fmla="*/ 46 w 103"/>
                <a:gd name="T21" fmla="*/ 1 h 131"/>
                <a:gd name="T22" fmla="*/ 54 w 103"/>
                <a:gd name="T23" fmla="*/ 0 h 131"/>
                <a:gd name="T24" fmla="*/ 65 w 103"/>
                <a:gd name="T25" fmla="*/ 3 h 131"/>
                <a:gd name="T26" fmla="*/ 76 w 103"/>
                <a:gd name="T27" fmla="*/ 0 h 131"/>
                <a:gd name="T28" fmla="*/ 79 w 103"/>
                <a:gd name="T29" fmla="*/ 1 h 131"/>
                <a:gd name="T30" fmla="*/ 77 w 103"/>
                <a:gd name="T31" fmla="*/ 10 h 131"/>
                <a:gd name="T32" fmla="*/ 82 w 103"/>
                <a:gd name="T33" fmla="*/ 21 h 131"/>
                <a:gd name="T34" fmla="*/ 96 w 103"/>
                <a:gd name="T35" fmla="*/ 19 h 131"/>
                <a:gd name="T36" fmla="*/ 101 w 103"/>
                <a:gd name="T37" fmla="*/ 24 h 131"/>
                <a:gd name="T38" fmla="*/ 93 w 103"/>
                <a:gd name="T39" fmla="*/ 48 h 131"/>
                <a:gd name="T40" fmla="*/ 102 w 103"/>
                <a:gd name="T41" fmla="*/ 60 h 131"/>
                <a:gd name="T42" fmla="*/ 103 w 103"/>
                <a:gd name="T43" fmla="*/ 76 h 131"/>
                <a:gd name="T44" fmla="*/ 101 w 103"/>
                <a:gd name="T45" fmla="*/ 90 h 131"/>
                <a:gd name="T46" fmla="*/ 95 w 103"/>
                <a:gd name="T47" fmla="*/ 100 h 131"/>
                <a:gd name="T48" fmla="*/ 79 w 103"/>
                <a:gd name="T49" fmla="*/ 99 h 131"/>
                <a:gd name="T50" fmla="*/ 69 w 103"/>
                <a:gd name="T51" fmla="*/ 89 h 131"/>
                <a:gd name="T52" fmla="*/ 68 w 103"/>
                <a:gd name="T53" fmla="*/ 98 h 131"/>
                <a:gd name="T54" fmla="*/ 56 w 103"/>
                <a:gd name="T55" fmla="*/ 101 h 131"/>
                <a:gd name="T56" fmla="*/ 49 w 103"/>
                <a:gd name="T57" fmla="*/ 106 h 131"/>
                <a:gd name="T58" fmla="*/ 56 w 103"/>
                <a:gd name="T59" fmla="*/ 120 h 131"/>
                <a:gd name="T60" fmla="*/ 42 w 103"/>
                <a:gd name="T6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131">
                  <a:moveTo>
                    <a:pt x="42" y="131"/>
                  </a:moveTo>
                  <a:lnTo>
                    <a:pt x="23" y="110"/>
                  </a:lnTo>
                  <a:lnTo>
                    <a:pt x="11" y="93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5" y="58"/>
                  </a:lnTo>
                  <a:lnTo>
                    <a:pt x="9" y="43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46" y="26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5" y="3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77" y="10"/>
                  </a:lnTo>
                  <a:lnTo>
                    <a:pt x="82" y="21"/>
                  </a:lnTo>
                  <a:lnTo>
                    <a:pt x="96" y="19"/>
                  </a:lnTo>
                  <a:lnTo>
                    <a:pt x="101" y="24"/>
                  </a:lnTo>
                  <a:lnTo>
                    <a:pt x="93" y="48"/>
                  </a:lnTo>
                  <a:lnTo>
                    <a:pt x="102" y="60"/>
                  </a:lnTo>
                  <a:lnTo>
                    <a:pt x="103" y="76"/>
                  </a:lnTo>
                  <a:lnTo>
                    <a:pt x="101" y="90"/>
                  </a:lnTo>
                  <a:lnTo>
                    <a:pt x="95" y="100"/>
                  </a:lnTo>
                  <a:lnTo>
                    <a:pt x="79" y="99"/>
                  </a:lnTo>
                  <a:lnTo>
                    <a:pt x="69" y="89"/>
                  </a:lnTo>
                  <a:lnTo>
                    <a:pt x="68" y="98"/>
                  </a:lnTo>
                  <a:lnTo>
                    <a:pt x="56" y="101"/>
                  </a:lnTo>
                  <a:lnTo>
                    <a:pt x="49" y="106"/>
                  </a:lnTo>
                  <a:lnTo>
                    <a:pt x="56" y="120"/>
                  </a:lnTo>
                  <a:lnTo>
                    <a:pt x="42" y="13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DC7EA636-B3AE-DA27-D139-31C1CDC99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7" y="2101850"/>
              <a:ext cx="47625" cy="41275"/>
            </a:xfrm>
            <a:custGeom>
              <a:avLst/>
              <a:gdLst>
                <a:gd name="T0" fmla="*/ 30 w 30"/>
                <a:gd name="T1" fmla="*/ 13 h 26"/>
                <a:gd name="T2" fmla="*/ 21 w 30"/>
                <a:gd name="T3" fmla="*/ 26 h 26"/>
                <a:gd name="T4" fmla="*/ 10 w 30"/>
                <a:gd name="T5" fmla="*/ 22 h 26"/>
                <a:gd name="T6" fmla="*/ 0 w 30"/>
                <a:gd name="T7" fmla="*/ 23 h 26"/>
                <a:gd name="T8" fmla="*/ 4 w 30"/>
                <a:gd name="T9" fmla="*/ 12 h 26"/>
                <a:gd name="T10" fmla="*/ 1 w 30"/>
                <a:gd name="T11" fmla="*/ 1 h 26"/>
                <a:gd name="T12" fmla="*/ 14 w 30"/>
                <a:gd name="T13" fmla="*/ 0 h 26"/>
                <a:gd name="T14" fmla="*/ 30 w 30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6">
                  <a:moveTo>
                    <a:pt x="30" y="13"/>
                  </a:moveTo>
                  <a:lnTo>
                    <a:pt x="21" y="26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" y="1"/>
                  </a:lnTo>
                  <a:lnTo>
                    <a:pt x="14" y="0"/>
                  </a:lnTo>
                  <a:lnTo>
                    <a:pt x="30" y="1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3D9CD1DB-2669-8B18-03CC-3B9BCA66A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7" y="1995487"/>
              <a:ext cx="190500" cy="273050"/>
            </a:xfrm>
            <a:custGeom>
              <a:avLst/>
              <a:gdLst>
                <a:gd name="T0" fmla="*/ 49 w 120"/>
                <a:gd name="T1" fmla="*/ 0 h 172"/>
                <a:gd name="T2" fmla="*/ 32 w 120"/>
                <a:gd name="T3" fmla="*/ 21 h 172"/>
                <a:gd name="T4" fmla="*/ 47 w 120"/>
                <a:gd name="T5" fmla="*/ 18 h 172"/>
                <a:gd name="T6" fmla="*/ 64 w 120"/>
                <a:gd name="T7" fmla="*/ 18 h 172"/>
                <a:gd name="T8" fmla="*/ 60 w 120"/>
                <a:gd name="T9" fmla="*/ 34 h 172"/>
                <a:gd name="T10" fmla="*/ 46 w 120"/>
                <a:gd name="T11" fmla="*/ 51 h 172"/>
                <a:gd name="T12" fmla="*/ 62 w 120"/>
                <a:gd name="T13" fmla="*/ 53 h 172"/>
                <a:gd name="T14" fmla="*/ 63 w 120"/>
                <a:gd name="T15" fmla="*/ 55 h 172"/>
                <a:gd name="T16" fmla="*/ 76 w 120"/>
                <a:gd name="T17" fmla="*/ 78 h 172"/>
                <a:gd name="T18" fmla="*/ 87 w 120"/>
                <a:gd name="T19" fmla="*/ 82 h 172"/>
                <a:gd name="T20" fmla="*/ 96 w 120"/>
                <a:gd name="T21" fmla="*/ 104 h 172"/>
                <a:gd name="T22" fmla="*/ 101 w 120"/>
                <a:gd name="T23" fmla="*/ 112 h 172"/>
                <a:gd name="T24" fmla="*/ 120 w 120"/>
                <a:gd name="T25" fmla="*/ 116 h 172"/>
                <a:gd name="T26" fmla="*/ 118 w 120"/>
                <a:gd name="T27" fmla="*/ 129 h 172"/>
                <a:gd name="T28" fmla="*/ 110 w 120"/>
                <a:gd name="T29" fmla="*/ 135 h 172"/>
                <a:gd name="T30" fmla="*/ 116 w 120"/>
                <a:gd name="T31" fmla="*/ 145 h 172"/>
                <a:gd name="T32" fmla="*/ 102 w 120"/>
                <a:gd name="T33" fmla="*/ 155 h 172"/>
                <a:gd name="T34" fmla="*/ 81 w 120"/>
                <a:gd name="T35" fmla="*/ 155 h 172"/>
                <a:gd name="T36" fmla="*/ 54 w 120"/>
                <a:gd name="T37" fmla="*/ 161 h 172"/>
                <a:gd name="T38" fmla="*/ 46 w 120"/>
                <a:gd name="T39" fmla="*/ 157 h 172"/>
                <a:gd name="T40" fmla="*/ 36 w 120"/>
                <a:gd name="T41" fmla="*/ 166 h 172"/>
                <a:gd name="T42" fmla="*/ 21 w 120"/>
                <a:gd name="T43" fmla="*/ 164 h 172"/>
                <a:gd name="T44" fmla="*/ 10 w 120"/>
                <a:gd name="T45" fmla="*/ 172 h 172"/>
                <a:gd name="T46" fmla="*/ 1 w 120"/>
                <a:gd name="T47" fmla="*/ 168 h 172"/>
                <a:gd name="T48" fmla="*/ 25 w 120"/>
                <a:gd name="T49" fmla="*/ 147 h 172"/>
                <a:gd name="T50" fmla="*/ 39 w 120"/>
                <a:gd name="T51" fmla="*/ 142 h 172"/>
                <a:gd name="T52" fmla="*/ 39 w 120"/>
                <a:gd name="T53" fmla="*/ 142 h 172"/>
                <a:gd name="T54" fmla="*/ 15 w 120"/>
                <a:gd name="T55" fmla="*/ 139 h 172"/>
                <a:gd name="T56" fmla="*/ 11 w 120"/>
                <a:gd name="T57" fmla="*/ 131 h 172"/>
                <a:gd name="T58" fmla="*/ 27 w 120"/>
                <a:gd name="T59" fmla="*/ 125 h 172"/>
                <a:gd name="T60" fmla="*/ 19 w 120"/>
                <a:gd name="T61" fmla="*/ 114 h 172"/>
                <a:gd name="T62" fmla="*/ 22 w 120"/>
                <a:gd name="T63" fmla="*/ 101 h 172"/>
                <a:gd name="T64" fmla="*/ 45 w 120"/>
                <a:gd name="T65" fmla="*/ 102 h 172"/>
                <a:gd name="T66" fmla="*/ 45 w 120"/>
                <a:gd name="T67" fmla="*/ 102 h 172"/>
                <a:gd name="T68" fmla="*/ 48 w 120"/>
                <a:gd name="T69" fmla="*/ 91 h 172"/>
                <a:gd name="T70" fmla="*/ 38 w 120"/>
                <a:gd name="T71" fmla="*/ 79 h 172"/>
                <a:gd name="T72" fmla="*/ 37 w 120"/>
                <a:gd name="T73" fmla="*/ 79 h 172"/>
                <a:gd name="T74" fmla="*/ 19 w 120"/>
                <a:gd name="T75" fmla="*/ 75 h 172"/>
                <a:gd name="T76" fmla="*/ 15 w 120"/>
                <a:gd name="T77" fmla="*/ 70 h 172"/>
                <a:gd name="T78" fmla="*/ 21 w 120"/>
                <a:gd name="T79" fmla="*/ 61 h 172"/>
                <a:gd name="T80" fmla="*/ 16 w 120"/>
                <a:gd name="T81" fmla="*/ 55 h 172"/>
                <a:gd name="T82" fmla="*/ 8 w 120"/>
                <a:gd name="T83" fmla="*/ 65 h 172"/>
                <a:gd name="T84" fmla="*/ 8 w 120"/>
                <a:gd name="T85" fmla="*/ 46 h 172"/>
                <a:gd name="T86" fmla="*/ 0 w 120"/>
                <a:gd name="T87" fmla="*/ 36 h 172"/>
                <a:gd name="T88" fmla="*/ 7 w 120"/>
                <a:gd name="T89" fmla="*/ 15 h 172"/>
                <a:gd name="T90" fmla="*/ 19 w 120"/>
                <a:gd name="T91" fmla="*/ 0 h 172"/>
                <a:gd name="T92" fmla="*/ 31 w 120"/>
                <a:gd name="T93" fmla="*/ 1 h 172"/>
                <a:gd name="T94" fmla="*/ 49 w 120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72">
                  <a:moveTo>
                    <a:pt x="49" y="0"/>
                  </a:moveTo>
                  <a:lnTo>
                    <a:pt x="32" y="21"/>
                  </a:lnTo>
                  <a:lnTo>
                    <a:pt x="47" y="18"/>
                  </a:lnTo>
                  <a:lnTo>
                    <a:pt x="64" y="18"/>
                  </a:lnTo>
                  <a:lnTo>
                    <a:pt x="60" y="34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76" y="78"/>
                  </a:lnTo>
                  <a:lnTo>
                    <a:pt x="87" y="82"/>
                  </a:lnTo>
                  <a:lnTo>
                    <a:pt x="96" y="104"/>
                  </a:lnTo>
                  <a:lnTo>
                    <a:pt x="101" y="112"/>
                  </a:lnTo>
                  <a:lnTo>
                    <a:pt x="120" y="116"/>
                  </a:lnTo>
                  <a:lnTo>
                    <a:pt x="118" y="129"/>
                  </a:lnTo>
                  <a:lnTo>
                    <a:pt x="110" y="135"/>
                  </a:lnTo>
                  <a:lnTo>
                    <a:pt x="116" y="145"/>
                  </a:lnTo>
                  <a:lnTo>
                    <a:pt x="102" y="155"/>
                  </a:lnTo>
                  <a:lnTo>
                    <a:pt x="81" y="155"/>
                  </a:lnTo>
                  <a:lnTo>
                    <a:pt x="54" y="161"/>
                  </a:lnTo>
                  <a:lnTo>
                    <a:pt x="46" y="157"/>
                  </a:lnTo>
                  <a:lnTo>
                    <a:pt x="36" y="166"/>
                  </a:lnTo>
                  <a:lnTo>
                    <a:pt x="21" y="164"/>
                  </a:lnTo>
                  <a:lnTo>
                    <a:pt x="10" y="172"/>
                  </a:lnTo>
                  <a:lnTo>
                    <a:pt x="1" y="168"/>
                  </a:lnTo>
                  <a:lnTo>
                    <a:pt x="25" y="147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27" y="125"/>
                  </a:lnTo>
                  <a:lnTo>
                    <a:pt x="19" y="114"/>
                  </a:lnTo>
                  <a:lnTo>
                    <a:pt x="22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19" y="75"/>
                  </a:lnTo>
                  <a:lnTo>
                    <a:pt x="15" y="70"/>
                  </a:lnTo>
                  <a:lnTo>
                    <a:pt x="21" y="61"/>
                  </a:lnTo>
                  <a:lnTo>
                    <a:pt x="16" y="55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7" y="15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264A1715-817D-B18D-8638-0F72DD49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2" y="2474912"/>
              <a:ext cx="190500" cy="82550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7257D0D6-9044-1D5C-DCE4-6C608D01E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2" y="3543300"/>
              <a:ext cx="125413" cy="209550"/>
            </a:xfrm>
            <a:custGeom>
              <a:avLst/>
              <a:gdLst>
                <a:gd name="T0" fmla="*/ 79 w 79"/>
                <a:gd name="T1" fmla="*/ 107 h 132"/>
                <a:gd name="T2" fmla="*/ 50 w 79"/>
                <a:gd name="T3" fmla="*/ 119 h 132"/>
                <a:gd name="T4" fmla="*/ 40 w 79"/>
                <a:gd name="T5" fmla="*/ 127 h 132"/>
                <a:gd name="T6" fmla="*/ 23 w 79"/>
                <a:gd name="T7" fmla="*/ 132 h 132"/>
                <a:gd name="T8" fmla="*/ 7 w 79"/>
                <a:gd name="T9" fmla="*/ 127 h 132"/>
                <a:gd name="T10" fmla="*/ 8 w 79"/>
                <a:gd name="T11" fmla="*/ 119 h 132"/>
                <a:gd name="T12" fmla="*/ 0 w 79"/>
                <a:gd name="T13" fmla="*/ 100 h 132"/>
                <a:gd name="T14" fmla="*/ 5 w 79"/>
                <a:gd name="T15" fmla="*/ 77 h 132"/>
                <a:gd name="T16" fmla="*/ 12 w 79"/>
                <a:gd name="T17" fmla="*/ 60 h 132"/>
                <a:gd name="T18" fmla="*/ 8 w 79"/>
                <a:gd name="T19" fmla="*/ 30 h 132"/>
                <a:gd name="T20" fmla="*/ 5 w 79"/>
                <a:gd name="T21" fmla="*/ 14 h 132"/>
                <a:gd name="T22" fmla="*/ 6 w 79"/>
                <a:gd name="T23" fmla="*/ 3 h 132"/>
                <a:gd name="T24" fmla="*/ 37 w 79"/>
                <a:gd name="T25" fmla="*/ 2 h 132"/>
                <a:gd name="T26" fmla="*/ 45 w 79"/>
                <a:gd name="T27" fmla="*/ 3 h 132"/>
                <a:gd name="T28" fmla="*/ 51 w 79"/>
                <a:gd name="T29" fmla="*/ 0 h 132"/>
                <a:gd name="T30" fmla="*/ 60 w 79"/>
                <a:gd name="T31" fmla="*/ 1 h 132"/>
                <a:gd name="T32" fmla="*/ 58 w 79"/>
                <a:gd name="T33" fmla="*/ 8 h 132"/>
                <a:gd name="T34" fmla="*/ 66 w 79"/>
                <a:gd name="T35" fmla="*/ 19 h 132"/>
                <a:gd name="T36" fmla="*/ 66 w 79"/>
                <a:gd name="T37" fmla="*/ 34 h 132"/>
                <a:gd name="T38" fmla="*/ 68 w 79"/>
                <a:gd name="T39" fmla="*/ 50 h 132"/>
                <a:gd name="T40" fmla="*/ 72 w 79"/>
                <a:gd name="T41" fmla="*/ 58 h 132"/>
                <a:gd name="T42" fmla="*/ 68 w 79"/>
                <a:gd name="T43" fmla="*/ 76 h 132"/>
                <a:gd name="T44" fmla="*/ 70 w 79"/>
                <a:gd name="T45" fmla="*/ 87 h 132"/>
                <a:gd name="T46" fmla="*/ 75 w 79"/>
                <a:gd name="T47" fmla="*/ 100 h 132"/>
                <a:gd name="T48" fmla="*/ 79 w 79"/>
                <a:gd name="T4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32">
                  <a:moveTo>
                    <a:pt x="79" y="107"/>
                  </a:moveTo>
                  <a:lnTo>
                    <a:pt x="50" y="119"/>
                  </a:lnTo>
                  <a:lnTo>
                    <a:pt x="40" y="127"/>
                  </a:lnTo>
                  <a:lnTo>
                    <a:pt x="23" y="132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5" y="77"/>
                  </a:lnTo>
                  <a:lnTo>
                    <a:pt x="12" y="60"/>
                  </a:lnTo>
                  <a:lnTo>
                    <a:pt x="8" y="30"/>
                  </a:lnTo>
                  <a:lnTo>
                    <a:pt x="5" y="14"/>
                  </a:lnTo>
                  <a:lnTo>
                    <a:pt x="6" y="3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66" y="19"/>
                  </a:lnTo>
                  <a:lnTo>
                    <a:pt x="66" y="34"/>
                  </a:lnTo>
                  <a:lnTo>
                    <a:pt x="68" y="50"/>
                  </a:lnTo>
                  <a:lnTo>
                    <a:pt x="72" y="58"/>
                  </a:lnTo>
                  <a:lnTo>
                    <a:pt x="68" y="76"/>
                  </a:lnTo>
                  <a:lnTo>
                    <a:pt x="70" y="87"/>
                  </a:lnTo>
                  <a:lnTo>
                    <a:pt x="75" y="100"/>
                  </a:lnTo>
                  <a:lnTo>
                    <a:pt x="79" y="10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68DD7772-0DB4-1923-C068-EF8D368A5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3494087"/>
              <a:ext cx="211138" cy="174625"/>
            </a:xfrm>
            <a:custGeom>
              <a:avLst/>
              <a:gdLst>
                <a:gd name="T0" fmla="*/ 116 w 133"/>
                <a:gd name="T1" fmla="*/ 101 h 110"/>
                <a:gd name="T2" fmla="*/ 108 w 133"/>
                <a:gd name="T3" fmla="*/ 110 h 110"/>
                <a:gd name="T4" fmla="*/ 105 w 133"/>
                <a:gd name="T5" fmla="*/ 97 h 110"/>
                <a:gd name="T6" fmla="*/ 93 w 133"/>
                <a:gd name="T7" fmla="*/ 86 h 110"/>
                <a:gd name="T8" fmla="*/ 84 w 133"/>
                <a:gd name="T9" fmla="*/ 88 h 110"/>
                <a:gd name="T10" fmla="*/ 81 w 133"/>
                <a:gd name="T11" fmla="*/ 75 h 110"/>
                <a:gd name="T12" fmla="*/ 78 w 133"/>
                <a:gd name="T13" fmla="*/ 60 h 110"/>
                <a:gd name="T14" fmla="*/ 58 w 133"/>
                <a:gd name="T15" fmla="*/ 53 h 110"/>
                <a:gd name="T16" fmla="*/ 49 w 133"/>
                <a:gd name="T17" fmla="*/ 57 h 110"/>
                <a:gd name="T18" fmla="*/ 44 w 133"/>
                <a:gd name="T19" fmla="*/ 67 h 110"/>
                <a:gd name="T20" fmla="*/ 26 w 133"/>
                <a:gd name="T21" fmla="*/ 64 h 110"/>
                <a:gd name="T22" fmla="*/ 14 w 133"/>
                <a:gd name="T23" fmla="*/ 53 h 110"/>
                <a:gd name="T24" fmla="*/ 8 w 133"/>
                <a:gd name="T25" fmla="*/ 40 h 110"/>
                <a:gd name="T26" fmla="*/ 0 w 133"/>
                <a:gd name="T27" fmla="*/ 32 h 110"/>
                <a:gd name="T28" fmla="*/ 14 w 133"/>
                <a:gd name="T29" fmla="*/ 22 h 110"/>
                <a:gd name="T30" fmla="*/ 22 w 133"/>
                <a:gd name="T31" fmla="*/ 19 h 110"/>
                <a:gd name="T32" fmla="*/ 24 w 133"/>
                <a:gd name="T33" fmla="*/ 9 h 110"/>
                <a:gd name="T34" fmla="*/ 26 w 133"/>
                <a:gd name="T35" fmla="*/ 0 h 110"/>
                <a:gd name="T36" fmla="*/ 48 w 133"/>
                <a:gd name="T37" fmla="*/ 5 h 110"/>
                <a:gd name="T38" fmla="*/ 54 w 133"/>
                <a:gd name="T39" fmla="*/ 2 h 110"/>
                <a:gd name="T40" fmla="*/ 66 w 133"/>
                <a:gd name="T41" fmla="*/ 3 h 110"/>
                <a:gd name="T42" fmla="*/ 70 w 133"/>
                <a:gd name="T43" fmla="*/ 10 h 110"/>
                <a:gd name="T44" fmla="*/ 78 w 133"/>
                <a:gd name="T45" fmla="*/ 8 h 110"/>
                <a:gd name="T46" fmla="*/ 91 w 133"/>
                <a:gd name="T47" fmla="*/ 15 h 110"/>
                <a:gd name="T48" fmla="*/ 102 w 133"/>
                <a:gd name="T49" fmla="*/ 8 h 110"/>
                <a:gd name="T50" fmla="*/ 110 w 133"/>
                <a:gd name="T51" fmla="*/ 6 h 110"/>
                <a:gd name="T52" fmla="*/ 116 w 133"/>
                <a:gd name="T53" fmla="*/ 16 h 110"/>
                <a:gd name="T54" fmla="*/ 120 w 133"/>
                <a:gd name="T55" fmla="*/ 30 h 110"/>
                <a:gd name="T56" fmla="*/ 123 w 133"/>
                <a:gd name="T57" fmla="*/ 35 h 110"/>
                <a:gd name="T58" fmla="*/ 124 w 133"/>
                <a:gd name="T59" fmla="*/ 43 h 110"/>
                <a:gd name="T60" fmla="*/ 126 w 133"/>
                <a:gd name="T61" fmla="*/ 51 h 110"/>
                <a:gd name="T62" fmla="*/ 128 w 133"/>
                <a:gd name="T63" fmla="*/ 67 h 110"/>
                <a:gd name="T64" fmla="*/ 126 w 133"/>
                <a:gd name="T65" fmla="*/ 86 h 110"/>
                <a:gd name="T66" fmla="*/ 126 w 133"/>
                <a:gd name="T67" fmla="*/ 93 h 110"/>
                <a:gd name="T68" fmla="*/ 122 w 133"/>
                <a:gd name="T6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0">
                  <a:moveTo>
                    <a:pt x="122" y="102"/>
                  </a:moveTo>
                  <a:lnTo>
                    <a:pt x="116" y="101"/>
                  </a:lnTo>
                  <a:lnTo>
                    <a:pt x="113" y="110"/>
                  </a:lnTo>
                  <a:lnTo>
                    <a:pt x="108" y="110"/>
                  </a:lnTo>
                  <a:lnTo>
                    <a:pt x="104" y="105"/>
                  </a:lnTo>
                  <a:lnTo>
                    <a:pt x="105" y="97"/>
                  </a:lnTo>
                  <a:lnTo>
                    <a:pt x="98" y="84"/>
                  </a:lnTo>
                  <a:lnTo>
                    <a:pt x="93" y="86"/>
                  </a:lnTo>
                  <a:lnTo>
                    <a:pt x="89" y="87"/>
                  </a:lnTo>
                  <a:lnTo>
                    <a:pt x="84" y="88"/>
                  </a:lnTo>
                  <a:lnTo>
                    <a:pt x="84" y="80"/>
                  </a:lnTo>
                  <a:lnTo>
                    <a:pt x="81" y="75"/>
                  </a:lnTo>
                  <a:lnTo>
                    <a:pt x="82" y="69"/>
                  </a:lnTo>
                  <a:lnTo>
                    <a:pt x="78" y="60"/>
                  </a:lnTo>
                  <a:lnTo>
                    <a:pt x="73" y="53"/>
                  </a:lnTo>
                  <a:lnTo>
                    <a:pt x="58" y="53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4" y="67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0" y="49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6" y="11"/>
                  </a:lnTo>
                  <a:lnTo>
                    <a:pt x="102" y="8"/>
                  </a:lnTo>
                  <a:lnTo>
                    <a:pt x="106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6" y="16"/>
                  </a:lnTo>
                  <a:lnTo>
                    <a:pt x="123" y="25"/>
                  </a:lnTo>
                  <a:lnTo>
                    <a:pt x="120" y="30"/>
                  </a:lnTo>
                  <a:lnTo>
                    <a:pt x="119" y="37"/>
                  </a:lnTo>
                  <a:lnTo>
                    <a:pt x="123" y="35"/>
                  </a:lnTo>
                  <a:lnTo>
                    <a:pt x="125" y="37"/>
                  </a:lnTo>
                  <a:lnTo>
                    <a:pt x="124" y="43"/>
                  </a:lnTo>
                  <a:lnTo>
                    <a:pt x="130" y="49"/>
                  </a:lnTo>
                  <a:lnTo>
                    <a:pt x="126" y="51"/>
                  </a:lnTo>
                  <a:lnTo>
                    <a:pt x="124" y="58"/>
                  </a:lnTo>
                  <a:lnTo>
                    <a:pt x="128" y="67"/>
                  </a:lnTo>
                  <a:lnTo>
                    <a:pt x="133" y="83"/>
                  </a:lnTo>
                  <a:lnTo>
                    <a:pt x="126" y="86"/>
                  </a:lnTo>
                  <a:lnTo>
                    <a:pt x="124" y="89"/>
                  </a:lnTo>
                  <a:lnTo>
                    <a:pt x="126" y="93"/>
                  </a:lnTo>
                  <a:lnTo>
                    <a:pt x="125" y="102"/>
                  </a:lnTo>
                  <a:lnTo>
                    <a:pt x="122" y="10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69E9DB3C-2491-0722-852E-B3A0B1B5F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3451225"/>
              <a:ext cx="87313" cy="25400"/>
            </a:xfrm>
            <a:custGeom>
              <a:avLst/>
              <a:gdLst>
                <a:gd name="T0" fmla="*/ 0 w 55"/>
                <a:gd name="T1" fmla="*/ 15 h 16"/>
                <a:gd name="T2" fmla="*/ 3 w 55"/>
                <a:gd name="T3" fmla="*/ 6 h 16"/>
                <a:gd name="T4" fmla="*/ 23 w 55"/>
                <a:gd name="T5" fmla="*/ 5 h 16"/>
                <a:gd name="T6" fmla="*/ 27 w 55"/>
                <a:gd name="T7" fmla="*/ 0 h 16"/>
                <a:gd name="T8" fmla="*/ 33 w 55"/>
                <a:gd name="T9" fmla="*/ 0 h 16"/>
                <a:gd name="T10" fmla="*/ 40 w 55"/>
                <a:gd name="T11" fmla="*/ 5 h 16"/>
                <a:gd name="T12" fmla="*/ 45 w 55"/>
                <a:gd name="T13" fmla="*/ 5 h 16"/>
                <a:gd name="T14" fmla="*/ 51 w 55"/>
                <a:gd name="T15" fmla="*/ 2 h 16"/>
                <a:gd name="T16" fmla="*/ 55 w 55"/>
                <a:gd name="T17" fmla="*/ 8 h 16"/>
                <a:gd name="T18" fmla="*/ 47 w 55"/>
                <a:gd name="T19" fmla="*/ 13 h 16"/>
                <a:gd name="T20" fmla="*/ 39 w 55"/>
                <a:gd name="T21" fmla="*/ 12 h 16"/>
                <a:gd name="T22" fmla="*/ 31 w 55"/>
                <a:gd name="T23" fmla="*/ 8 h 16"/>
                <a:gd name="T24" fmla="*/ 25 w 55"/>
                <a:gd name="T25" fmla="*/ 13 h 16"/>
                <a:gd name="T26" fmla="*/ 21 w 55"/>
                <a:gd name="T27" fmla="*/ 13 h 16"/>
                <a:gd name="T28" fmla="*/ 17 w 55"/>
                <a:gd name="T29" fmla="*/ 16 h 16"/>
                <a:gd name="T30" fmla="*/ 0 w 55"/>
                <a:gd name="T3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6">
                  <a:moveTo>
                    <a:pt x="0" y="15"/>
                  </a:moveTo>
                  <a:lnTo>
                    <a:pt x="3" y="6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39" y="12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0EA8197C-6FDB-542A-9A1E-A319A617B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492500"/>
              <a:ext cx="85725" cy="52388"/>
            </a:xfrm>
            <a:custGeom>
              <a:avLst/>
              <a:gdLst>
                <a:gd name="T0" fmla="*/ 28 w 54"/>
                <a:gd name="T1" fmla="*/ 33 h 33"/>
                <a:gd name="T2" fmla="*/ 18 w 54"/>
                <a:gd name="T3" fmla="*/ 24 h 33"/>
                <a:gd name="T4" fmla="*/ 10 w 54"/>
                <a:gd name="T5" fmla="*/ 23 h 33"/>
                <a:gd name="T6" fmla="*/ 6 w 54"/>
                <a:gd name="T7" fmla="*/ 17 h 33"/>
                <a:gd name="T8" fmla="*/ 6 w 54"/>
                <a:gd name="T9" fmla="*/ 14 h 33"/>
                <a:gd name="T10" fmla="*/ 1 w 54"/>
                <a:gd name="T11" fmla="*/ 10 h 33"/>
                <a:gd name="T12" fmla="*/ 0 w 54"/>
                <a:gd name="T13" fmla="*/ 5 h 33"/>
                <a:gd name="T14" fmla="*/ 10 w 54"/>
                <a:gd name="T15" fmla="*/ 2 h 33"/>
                <a:gd name="T16" fmla="*/ 16 w 54"/>
                <a:gd name="T17" fmla="*/ 2 h 33"/>
                <a:gd name="T18" fmla="*/ 21 w 54"/>
                <a:gd name="T19" fmla="*/ 0 h 33"/>
                <a:gd name="T20" fmla="*/ 54 w 54"/>
                <a:gd name="T21" fmla="*/ 1 h 33"/>
                <a:gd name="T22" fmla="*/ 54 w 54"/>
                <a:gd name="T23" fmla="*/ 8 h 33"/>
                <a:gd name="T24" fmla="*/ 52 w 54"/>
                <a:gd name="T25" fmla="*/ 10 h 33"/>
                <a:gd name="T26" fmla="*/ 53 w 54"/>
                <a:gd name="T27" fmla="*/ 17 h 33"/>
                <a:gd name="T28" fmla="*/ 50 w 54"/>
                <a:gd name="T29" fmla="*/ 20 h 33"/>
                <a:gd name="T30" fmla="*/ 46 w 54"/>
                <a:gd name="T31" fmla="*/ 20 h 33"/>
                <a:gd name="T32" fmla="*/ 42 w 54"/>
                <a:gd name="T33" fmla="*/ 23 h 33"/>
                <a:gd name="T34" fmla="*/ 36 w 54"/>
                <a:gd name="T35" fmla="*/ 23 h 33"/>
                <a:gd name="T36" fmla="*/ 28 w 5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3">
                  <a:moveTo>
                    <a:pt x="28" y="33"/>
                  </a:moveTo>
                  <a:lnTo>
                    <a:pt x="18" y="24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54" y="1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3" y="17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28" y="3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04609DC6-6DEE-9862-03FA-EEE5F9D31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7" y="3833813"/>
              <a:ext cx="58738" cy="41275"/>
            </a:xfrm>
            <a:custGeom>
              <a:avLst/>
              <a:gdLst>
                <a:gd name="T0" fmla="*/ 4 w 37"/>
                <a:gd name="T1" fmla="*/ 26 h 26"/>
                <a:gd name="T2" fmla="*/ 0 w 37"/>
                <a:gd name="T3" fmla="*/ 23 h 26"/>
                <a:gd name="T4" fmla="*/ 7 w 37"/>
                <a:gd name="T5" fmla="*/ 0 h 26"/>
                <a:gd name="T6" fmla="*/ 37 w 37"/>
                <a:gd name="T7" fmla="*/ 0 h 26"/>
                <a:gd name="T8" fmla="*/ 37 w 37"/>
                <a:gd name="T9" fmla="*/ 25 h 26"/>
                <a:gd name="T10" fmla="*/ 10 w 37"/>
                <a:gd name="T11" fmla="*/ 25 h 26"/>
                <a:gd name="T12" fmla="*/ 4 w 3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4" y="26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0" y="25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E26AFB01-EDCE-2888-5F2D-2464B7CB6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7" y="2732087"/>
              <a:ext cx="76200" cy="25400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E2A02D2A-ED4B-DA31-0414-18458F770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2532062"/>
              <a:ext cx="166688" cy="176213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9B69FCF9-DC35-8BBE-19D9-5222E31CF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1341437"/>
              <a:ext cx="1154113" cy="609600"/>
            </a:xfrm>
            <a:custGeom>
              <a:avLst/>
              <a:gdLst>
                <a:gd name="T0" fmla="*/ 429 w 727"/>
                <a:gd name="T1" fmla="*/ 5 h 384"/>
                <a:gd name="T2" fmla="*/ 571 w 727"/>
                <a:gd name="T3" fmla="*/ 1 h 384"/>
                <a:gd name="T4" fmla="*/ 571 w 727"/>
                <a:gd name="T5" fmla="*/ 16 h 384"/>
                <a:gd name="T6" fmla="*/ 556 w 727"/>
                <a:gd name="T7" fmla="*/ 18 h 384"/>
                <a:gd name="T8" fmla="*/ 618 w 727"/>
                <a:gd name="T9" fmla="*/ 23 h 384"/>
                <a:gd name="T10" fmla="*/ 689 w 727"/>
                <a:gd name="T11" fmla="*/ 20 h 384"/>
                <a:gd name="T12" fmla="*/ 679 w 727"/>
                <a:gd name="T13" fmla="*/ 38 h 384"/>
                <a:gd name="T14" fmla="*/ 662 w 727"/>
                <a:gd name="T15" fmla="*/ 44 h 384"/>
                <a:gd name="T16" fmla="*/ 631 w 727"/>
                <a:gd name="T17" fmla="*/ 79 h 384"/>
                <a:gd name="T18" fmla="*/ 603 w 727"/>
                <a:gd name="T19" fmla="*/ 94 h 384"/>
                <a:gd name="T20" fmla="*/ 610 w 727"/>
                <a:gd name="T21" fmla="*/ 116 h 384"/>
                <a:gd name="T22" fmla="*/ 608 w 727"/>
                <a:gd name="T23" fmla="*/ 138 h 384"/>
                <a:gd name="T24" fmla="*/ 567 w 727"/>
                <a:gd name="T25" fmla="*/ 146 h 384"/>
                <a:gd name="T26" fmla="*/ 555 w 727"/>
                <a:gd name="T27" fmla="*/ 158 h 384"/>
                <a:gd name="T28" fmla="*/ 578 w 727"/>
                <a:gd name="T29" fmla="*/ 176 h 384"/>
                <a:gd name="T30" fmla="*/ 548 w 727"/>
                <a:gd name="T31" fmla="*/ 187 h 384"/>
                <a:gd name="T32" fmla="*/ 518 w 727"/>
                <a:gd name="T33" fmla="*/ 198 h 384"/>
                <a:gd name="T34" fmla="*/ 532 w 727"/>
                <a:gd name="T35" fmla="*/ 214 h 384"/>
                <a:gd name="T36" fmla="*/ 436 w 727"/>
                <a:gd name="T37" fmla="*/ 234 h 384"/>
                <a:gd name="T38" fmla="*/ 362 w 727"/>
                <a:gd name="T39" fmla="*/ 273 h 384"/>
                <a:gd name="T40" fmla="*/ 311 w 727"/>
                <a:gd name="T41" fmla="*/ 282 h 384"/>
                <a:gd name="T42" fmla="*/ 280 w 727"/>
                <a:gd name="T43" fmla="*/ 319 h 384"/>
                <a:gd name="T44" fmla="*/ 241 w 727"/>
                <a:gd name="T45" fmla="*/ 364 h 384"/>
                <a:gd name="T46" fmla="*/ 190 w 727"/>
                <a:gd name="T47" fmla="*/ 369 h 384"/>
                <a:gd name="T48" fmla="*/ 148 w 727"/>
                <a:gd name="T49" fmla="*/ 340 h 384"/>
                <a:gd name="T50" fmla="*/ 136 w 727"/>
                <a:gd name="T51" fmla="*/ 288 h 384"/>
                <a:gd name="T52" fmla="*/ 129 w 727"/>
                <a:gd name="T53" fmla="*/ 251 h 384"/>
                <a:gd name="T54" fmla="*/ 185 w 727"/>
                <a:gd name="T55" fmla="*/ 216 h 384"/>
                <a:gd name="T56" fmla="*/ 167 w 727"/>
                <a:gd name="T57" fmla="*/ 211 h 384"/>
                <a:gd name="T58" fmla="*/ 146 w 727"/>
                <a:gd name="T59" fmla="*/ 196 h 384"/>
                <a:gd name="T60" fmla="*/ 193 w 727"/>
                <a:gd name="T61" fmla="*/ 191 h 384"/>
                <a:gd name="T62" fmla="*/ 153 w 727"/>
                <a:gd name="T63" fmla="*/ 177 h 384"/>
                <a:gd name="T64" fmla="*/ 163 w 727"/>
                <a:gd name="T65" fmla="*/ 151 h 384"/>
                <a:gd name="T66" fmla="*/ 143 w 727"/>
                <a:gd name="T67" fmla="*/ 117 h 384"/>
                <a:gd name="T68" fmla="*/ 96 w 727"/>
                <a:gd name="T69" fmla="*/ 101 h 384"/>
                <a:gd name="T70" fmla="*/ 23 w 727"/>
                <a:gd name="T71" fmla="*/ 98 h 384"/>
                <a:gd name="T72" fmla="*/ 69 w 727"/>
                <a:gd name="T73" fmla="*/ 83 h 384"/>
                <a:gd name="T74" fmla="*/ 7 w 727"/>
                <a:gd name="T75" fmla="*/ 67 h 384"/>
                <a:gd name="T76" fmla="*/ 114 w 727"/>
                <a:gd name="T77" fmla="*/ 49 h 384"/>
                <a:gd name="T78" fmla="*/ 148 w 727"/>
                <a:gd name="T79" fmla="*/ 29 h 384"/>
                <a:gd name="T80" fmla="*/ 195 w 727"/>
                <a:gd name="T81" fmla="*/ 19 h 384"/>
                <a:gd name="T82" fmla="*/ 274 w 727"/>
                <a:gd name="T83" fmla="*/ 21 h 384"/>
                <a:gd name="T84" fmla="*/ 347 w 727"/>
                <a:gd name="T85" fmla="*/ 20 h 384"/>
                <a:gd name="T86" fmla="*/ 350 w 727"/>
                <a:gd name="T87" fmla="*/ 1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384">
                  <a:moveTo>
                    <a:pt x="350" y="12"/>
                  </a:moveTo>
                  <a:lnTo>
                    <a:pt x="392" y="5"/>
                  </a:lnTo>
                  <a:lnTo>
                    <a:pt x="429" y="5"/>
                  </a:lnTo>
                  <a:lnTo>
                    <a:pt x="446" y="1"/>
                  </a:lnTo>
                  <a:lnTo>
                    <a:pt x="485" y="0"/>
                  </a:lnTo>
                  <a:lnTo>
                    <a:pt x="571" y="1"/>
                  </a:lnTo>
                  <a:lnTo>
                    <a:pt x="636" y="10"/>
                  </a:lnTo>
                  <a:lnTo>
                    <a:pt x="614" y="15"/>
                  </a:lnTo>
                  <a:lnTo>
                    <a:pt x="571" y="16"/>
                  </a:lnTo>
                  <a:lnTo>
                    <a:pt x="511" y="17"/>
                  </a:lnTo>
                  <a:lnTo>
                    <a:pt x="516" y="19"/>
                  </a:lnTo>
                  <a:lnTo>
                    <a:pt x="556" y="18"/>
                  </a:lnTo>
                  <a:lnTo>
                    <a:pt x="588" y="22"/>
                  </a:lnTo>
                  <a:lnTo>
                    <a:pt x="610" y="18"/>
                  </a:lnTo>
                  <a:lnTo>
                    <a:pt x="618" y="23"/>
                  </a:lnTo>
                  <a:lnTo>
                    <a:pt x="604" y="30"/>
                  </a:lnTo>
                  <a:lnTo>
                    <a:pt x="634" y="26"/>
                  </a:lnTo>
                  <a:lnTo>
                    <a:pt x="689" y="20"/>
                  </a:lnTo>
                  <a:lnTo>
                    <a:pt x="722" y="23"/>
                  </a:lnTo>
                  <a:lnTo>
                    <a:pt x="727" y="28"/>
                  </a:lnTo>
                  <a:lnTo>
                    <a:pt x="679" y="38"/>
                  </a:lnTo>
                  <a:lnTo>
                    <a:pt x="672" y="41"/>
                  </a:lnTo>
                  <a:lnTo>
                    <a:pt x="636" y="43"/>
                  </a:lnTo>
                  <a:lnTo>
                    <a:pt x="662" y="44"/>
                  </a:lnTo>
                  <a:lnTo>
                    <a:pt x="646" y="54"/>
                  </a:lnTo>
                  <a:lnTo>
                    <a:pt x="634" y="63"/>
                  </a:lnTo>
                  <a:lnTo>
                    <a:pt x="631" y="79"/>
                  </a:lnTo>
                  <a:lnTo>
                    <a:pt x="643" y="88"/>
                  </a:lnTo>
                  <a:lnTo>
                    <a:pt x="624" y="89"/>
                  </a:lnTo>
                  <a:lnTo>
                    <a:pt x="603" y="94"/>
                  </a:lnTo>
                  <a:lnTo>
                    <a:pt x="624" y="102"/>
                  </a:lnTo>
                  <a:lnTo>
                    <a:pt x="624" y="115"/>
                  </a:lnTo>
                  <a:lnTo>
                    <a:pt x="610" y="116"/>
                  </a:lnTo>
                  <a:lnTo>
                    <a:pt x="623" y="130"/>
                  </a:lnTo>
                  <a:lnTo>
                    <a:pt x="595" y="131"/>
                  </a:lnTo>
                  <a:lnTo>
                    <a:pt x="608" y="138"/>
                  </a:lnTo>
                  <a:lnTo>
                    <a:pt x="603" y="143"/>
                  </a:lnTo>
                  <a:lnTo>
                    <a:pt x="585" y="146"/>
                  </a:lnTo>
                  <a:lnTo>
                    <a:pt x="567" y="146"/>
                  </a:lnTo>
                  <a:lnTo>
                    <a:pt x="580" y="157"/>
                  </a:lnTo>
                  <a:lnTo>
                    <a:pt x="579" y="164"/>
                  </a:lnTo>
                  <a:lnTo>
                    <a:pt x="555" y="158"/>
                  </a:lnTo>
                  <a:lnTo>
                    <a:pt x="548" y="162"/>
                  </a:lnTo>
                  <a:lnTo>
                    <a:pt x="564" y="166"/>
                  </a:lnTo>
                  <a:lnTo>
                    <a:pt x="578" y="176"/>
                  </a:lnTo>
                  <a:lnTo>
                    <a:pt x="580" y="190"/>
                  </a:lnTo>
                  <a:lnTo>
                    <a:pt x="556" y="193"/>
                  </a:lnTo>
                  <a:lnTo>
                    <a:pt x="548" y="187"/>
                  </a:lnTo>
                  <a:lnTo>
                    <a:pt x="534" y="177"/>
                  </a:lnTo>
                  <a:lnTo>
                    <a:pt x="536" y="189"/>
                  </a:lnTo>
                  <a:lnTo>
                    <a:pt x="518" y="198"/>
                  </a:lnTo>
                  <a:lnTo>
                    <a:pt x="553" y="198"/>
                  </a:lnTo>
                  <a:lnTo>
                    <a:pt x="571" y="199"/>
                  </a:lnTo>
                  <a:lnTo>
                    <a:pt x="532" y="214"/>
                  </a:lnTo>
                  <a:lnTo>
                    <a:pt x="492" y="228"/>
                  </a:lnTo>
                  <a:lnTo>
                    <a:pt x="451" y="234"/>
                  </a:lnTo>
                  <a:lnTo>
                    <a:pt x="436" y="234"/>
                  </a:lnTo>
                  <a:lnTo>
                    <a:pt x="420" y="241"/>
                  </a:lnTo>
                  <a:lnTo>
                    <a:pt x="396" y="260"/>
                  </a:lnTo>
                  <a:lnTo>
                    <a:pt x="362" y="273"/>
                  </a:lnTo>
                  <a:lnTo>
                    <a:pt x="353" y="274"/>
                  </a:lnTo>
                  <a:lnTo>
                    <a:pt x="333" y="278"/>
                  </a:lnTo>
                  <a:lnTo>
                    <a:pt x="311" y="282"/>
                  </a:lnTo>
                  <a:lnTo>
                    <a:pt x="295" y="294"/>
                  </a:lnTo>
                  <a:lnTo>
                    <a:pt x="291" y="307"/>
                  </a:lnTo>
                  <a:lnTo>
                    <a:pt x="280" y="319"/>
                  </a:lnTo>
                  <a:lnTo>
                    <a:pt x="251" y="334"/>
                  </a:lnTo>
                  <a:lnTo>
                    <a:pt x="252" y="349"/>
                  </a:lnTo>
                  <a:lnTo>
                    <a:pt x="241" y="364"/>
                  </a:lnTo>
                  <a:lnTo>
                    <a:pt x="227" y="383"/>
                  </a:lnTo>
                  <a:lnTo>
                    <a:pt x="206" y="384"/>
                  </a:lnTo>
                  <a:lnTo>
                    <a:pt x="190" y="369"/>
                  </a:lnTo>
                  <a:lnTo>
                    <a:pt x="161" y="369"/>
                  </a:lnTo>
                  <a:lnTo>
                    <a:pt x="150" y="358"/>
                  </a:lnTo>
                  <a:lnTo>
                    <a:pt x="148" y="340"/>
                  </a:lnTo>
                  <a:lnTo>
                    <a:pt x="133" y="316"/>
                  </a:lnTo>
                  <a:lnTo>
                    <a:pt x="130" y="304"/>
                  </a:lnTo>
                  <a:lnTo>
                    <a:pt x="136" y="288"/>
                  </a:lnTo>
                  <a:lnTo>
                    <a:pt x="124" y="271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53" y="230"/>
                  </a:lnTo>
                  <a:lnTo>
                    <a:pt x="176" y="223"/>
                  </a:lnTo>
                  <a:lnTo>
                    <a:pt x="185" y="216"/>
                  </a:lnTo>
                  <a:lnTo>
                    <a:pt x="194" y="203"/>
                  </a:lnTo>
                  <a:lnTo>
                    <a:pt x="176" y="209"/>
                  </a:lnTo>
                  <a:lnTo>
                    <a:pt x="167" y="211"/>
                  </a:lnTo>
                  <a:lnTo>
                    <a:pt x="154" y="214"/>
                  </a:lnTo>
                  <a:lnTo>
                    <a:pt x="141" y="208"/>
                  </a:lnTo>
                  <a:lnTo>
                    <a:pt x="146" y="196"/>
                  </a:lnTo>
                  <a:lnTo>
                    <a:pt x="156" y="187"/>
                  </a:lnTo>
                  <a:lnTo>
                    <a:pt x="168" y="187"/>
                  </a:lnTo>
                  <a:lnTo>
                    <a:pt x="193" y="191"/>
                  </a:lnTo>
                  <a:lnTo>
                    <a:pt x="176" y="181"/>
                  </a:lnTo>
                  <a:lnTo>
                    <a:pt x="167" y="175"/>
                  </a:lnTo>
                  <a:lnTo>
                    <a:pt x="153" y="177"/>
                  </a:lnTo>
                  <a:lnTo>
                    <a:pt x="145" y="173"/>
                  </a:lnTo>
                  <a:lnTo>
                    <a:pt x="168" y="158"/>
                  </a:lnTo>
                  <a:lnTo>
                    <a:pt x="163" y="151"/>
                  </a:lnTo>
                  <a:lnTo>
                    <a:pt x="160" y="140"/>
                  </a:lnTo>
                  <a:lnTo>
                    <a:pt x="155" y="123"/>
                  </a:lnTo>
                  <a:lnTo>
                    <a:pt x="143" y="117"/>
                  </a:lnTo>
                  <a:lnTo>
                    <a:pt x="148" y="111"/>
                  </a:lnTo>
                  <a:lnTo>
                    <a:pt x="121" y="102"/>
                  </a:lnTo>
                  <a:lnTo>
                    <a:pt x="96" y="101"/>
                  </a:lnTo>
                  <a:lnTo>
                    <a:pt x="63" y="101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0" y="88"/>
                  </a:lnTo>
                  <a:lnTo>
                    <a:pt x="45" y="83"/>
                  </a:lnTo>
                  <a:lnTo>
                    <a:pt x="69" y="83"/>
                  </a:lnTo>
                  <a:lnTo>
                    <a:pt x="21" y="79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57" y="60"/>
                  </a:lnTo>
                  <a:lnTo>
                    <a:pt x="105" y="54"/>
                  </a:lnTo>
                  <a:lnTo>
                    <a:pt x="114" y="49"/>
                  </a:lnTo>
                  <a:lnTo>
                    <a:pt x="87" y="44"/>
                  </a:lnTo>
                  <a:lnTo>
                    <a:pt x="101" y="38"/>
                  </a:lnTo>
                  <a:lnTo>
                    <a:pt x="148" y="29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95" y="19"/>
                  </a:lnTo>
                  <a:lnTo>
                    <a:pt x="231" y="17"/>
                  </a:lnTo>
                  <a:lnTo>
                    <a:pt x="265" y="17"/>
                  </a:lnTo>
                  <a:lnTo>
                    <a:pt x="274" y="21"/>
                  </a:lnTo>
                  <a:lnTo>
                    <a:pt x="309" y="14"/>
                  </a:lnTo>
                  <a:lnTo>
                    <a:pt x="332" y="19"/>
                  </a:lnTo>
                  <a:lnTo>
                    <a:pt x="347" y="20"/>
                  </a:lnTo>
                  <a:lnTo>
                    <a:pt x="367" y="24"/>
                  </a:lnTo>
                  <a:lnTo>
                    <a:pt x="345" y="17"/>
                  </a:lnTo>
                  <a:lnTo>
                    <a:pt x="350" y="1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BCBC6B00-FD39-FF31-2D14-8FE21FE7A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2" y="3321050"/>
              <a:ext cx="119063" cy="134938"/>
            </a:xfrm>
            <a:custGeom>
              <a:avLst/>
              <a:gdLst>
                <a:gd name="T0" fmla="*/ 37 w 75"/>
                <a:gd name="T1" fmla="*/ 85 h 85"/>
                <a:gd name="T2" fmla="*/ 28 w 75"/>
                <a:gd name="T3" fmla="*/ 81 h 85"/>
                <a:gd name="T4" fmla="*/ 17 w 75"/>
                <a:gd name="T5" fmla="*/ 81 h 85"/>
                <a:gd name="T6" fmla="*/ 9 w 75"/>
                <a:gd name="T7" fmla="*/ 77 h 85"/>
                <a:gd name="T8" fmla="*/ 0 w 75"/>
                <a:gd name="T9" fmla="*/ 68 h 85"/>
                <a:gd name="T10" fmla="*/ 1 w 75"/>
                <a:gd name="T11" fmla="*/ 62 h 85"/>
                <a:gd name="T12" fmla="*/ 4 w 75"/>
                <a:gd name="T13" fmla="*/ 58 h 85"/>
                <a:gd name="T14" fmla="*/ 2 w 75"/>
                <a:gd name="T15" fmla="*/ 54 h 85"/>
                <a:gd name="T16" fmla="*/ 12 w 75"/>
                <a:gd name="T17" fmla="*/ 37 h 85"/>
                <a:gd name="T18" fmla="*/ 36 w 75"/>
                <a:gd name="T19" fmla="*/ 37 h 85"/>
                <a:gd name="T20" fmla="*/ 37 w 75"/>
                <a:gd name="T21" fmla="*/ 29 h 85"/>
                <a:gd name="T22" fmla="*/ 34 w 75"/>
                <a:gd name="T23" fmla="*/ 28 h 85"/>
                <a:gd name="T24" fmla="*/ 33 w 75"/>
                <a:gd name="T25" fmla="*/ 24 h 85"/>
                <a:gd name="T26" fmla="*/ 27 w 75"/>
                <a:gd name="T27" fmla="*/ 19 h 85"/>
                <a:gd name="T28" fmla="*/ 21 w 75"/>
                <a:gd name="T29" fmla="*/ 12 h 85"/>
                <a:gd name="T30" fmla="*/ 29 w 75"/>
                <a:gd name="T31" fmla="*/ 12 h 85"/>
                <a:gd name="T32" fmla="*/ 30 w 75"/>
                <a:gd name="T33" fmla="*/ 0 h 85"/>
                <a:gd name="T34" fmla="*/ 47 w 75"/>
                <a:gd name="T35" fmla="*/ 0 h 85"/>
                <a:gd name="T36" fmla="*/ 64 w 75"/>
                <a:gd name="T37" fmla="*/ 0 h 85"/>
                <a:gd name="T38" fmla="*/ 62 w 75"/>
                <a:gd name="T39" fmla="*/ 17 h 85"/>
                <a:gd name="T40" fmla="*/ 58 w 75"/>
                <a:gd name="T41" fmla="*/ 40 h 85"/>
                <a:gd name="T42" fmla="*/ 63 w 75"/>
                <a:gd name="T43" fmla="*/ 40 h 85"/>
                <a:gd name="T44" fmla="*/ 69 w 75"/>
                <a:gd name="T45" fmla="*/ 44 h 85"/>
                <a:gd name="T46" fmla="*/ 71 w 75"/>
                <a:gd name="T47" fmla="*/ 41 h 85"/>
                <a:gd name="T48" fmla="*/ 75 w 75"/>
                <a:gd name="T49" fmla="*/ 44 h 85"/>
                <a:gd name="T50" fmla="*/ 66 w 75"/>
                <a:gd name="T51" fmla="*/ 52 h 85"/>
                <a:gd name="T52" fmla="*/ 57 w 75"/>
                <a:gd name="T53" fmla="*/ 58 h 85"/>
                <a:gd name="T54" fmla="*/ 55 w 75"/>
                <a:gd name="T55" fmla="*/ 61 h 85"/>
                <a:gd name="T56" fmla="*/ 56 w 75"/>
                <a:gd name="T57" fmla="*/ 66 h 85"/>
                <a:gd name="T58" fmla="*/ 52 w 75"/>
                <a:gd name="T59" fmla="*/ 71 h 85"/>
                <a:gd name="T60" fmla="*/ 48 w 75"/>
                <a:gd name="T61" fmla="*/ 72 h 85"/>
                <a:gd name="T62" fmla="*/ 49 w 75"/>
                <a:gd name="T63" fmla="*/ 74 h 85"/>
                <a:gd name="T64" fmla="*/ 45 w 75"/>
                <a:gd name="T65" fmla="*/ 77 h 85"/>
                <a:gd name="T66" fmla="*/ 38 w 75"/>
                <a:gd name="T67" fmla="*/ 82 h 85"/>
                <a:gd name="T68" fmla="*/ 37 w 75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lnTo>
                    <a:pt x="28" y="81"/>
                  </a:lnTo>
                  <a:lnTo>
                    <a:pt x="17" y="81"/>
                  </a:lnTo>
                  <a:lnTo>
                    <a:pt x="9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33" y="24"/>
                  </a:lnTo>
                  <a:lnTo>
                    <a:pt x="27" y="19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2" y="17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75" y="44"/>
                  </a:lnTo>
                  <a:lnTo>
                    <a:pt x="66" y="52"/>
                  </a:lnTo>
                  <a:lnTo>
                    <a:pt x="57" y="58"/>
                  </a:lnTo>
                  <a:lnTo>
                    <a:pt x="55" y="61"/>
                  </a:lnTo>
                  <a:lnTo>
                    <a:pt x="56" y="66"/>
                  </a:lnTo>
                  <a:lnTo>
                    <a:pt x="52" y="71"/>
                  </a:lnTo>
                  <a:lnTo>
                    <a:pt x="48" y="72"/>
                  </a:lnTo>
                  <a:lnTo>
                    <a:pt x="49" y="74"/>
                  </a:lnTo>
                  <a:lnTo>
                    <a:pt x="45" y="77"/>
                  </a:lnTo>
                  <a:lnTo>
                    <a:pt x="38" y="82"/>
                  </a:lnTo>
                  <a:lnTo>
                    <a:pt x="37" y="8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42AC00EB-DBB3-FA17-BE06-8DC3DD894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3633788"/>
              <a:ext cx="139700" cy="233363"/>
            </a:xfrm>
            <a:custGeom>
              <a:avLst/>
              <a:gdLst>
                <a:gd name="T0" fmla="*/ 32 w 88"/>
                <a:gd name="T1" fmla="*/ 0 h 147"/>
                <a:gd name="T2" fmla="*/ 43 w 88"/>
                <a:gd name="T3" fmla="*/ 7 h 147"/>
                <a:gd name="T4" fmla="*/ 54 w 88"/>
                <a:gd name="T5" fmla="*/ 21 h 147"/>
                <a:gd name="T6" fmla="*/ 54 w 88"/>
                <a:gd name="T7" fmla="*/ 32 h 147"/>
                <a:gd name="T8" fmla="*/ 61 w 88"/>
                <a:gd name="T9" fmla="*/ 32 h 147"/>
                <a:gd name="T10" fmla="*/ 71 w 88"/>
                <a:gd name="T11" fmla="*/ 42 h 147"/>
                <a:gd name="T12" fmla="*/ 78 w 88"/>
                <a:gd name="T13" fmla="*/ 49 h 147"/>
                <a:gd name="T14" fmla="*/ 74 w 88"/>
                <a:gd name="T15" fmla="*/ 68 h 147"/>
                <a:gd name="T16" fmla="*/ 63 w 88"/>
                <a:gd name="T17" fmla="*/ 73 h 147"/>
                <a:gd name="T18" fmla="*/ 64 w 88"/>
                <a:gd name="T19" fmla="*/ 78 h 147"/>
                <a:gd name="T20" fmla="*/ 61 w 88"/>
                <a:gd name="T21" fmla="*/ 89 h 147"/>
                <a:gd name="T22" fmla="*/ 68 w 88"/>
                <a:gd name="T23" fmla="*/ 104 h 147"/>
                <a:gd name="T24" fmla="*/ 74 w 88"/>
                <a:gd name="T25" fmla="*/ 104 h 147"/>
                <a:gd name="T26" fmla="*/ 77 w 88"/>
                <a:gd name="T27" fmla="*/ 116 h 147"/>
                <a:gd name="T28" fmla="*/ 88 w 88"/>
                <a:gd name="T29" fmla="*/ 134 h 147"/>
                <a:gd name="T30" fmla="*/ 83 w 88"/>
                <a:gd name="T31" fmla="*/ 135 h 147"/>
                <a:gd name="T32" fmla="*/ 73 w 88"/>
                <a:gd name="T33" fmla="*/ 133 h 147"/>
                <a:gd name="T34" fmla="*/ 67 w 88"/>
                <a:gd name="T35" fmla="*/ 138 h 147"/>
                <a:gd name="T36" fmla="*/ 59 w 88"/>
                <a:gd name="T37" fmla="*/ 142 h 147"/>
                <a:gd name="T38" fmla="*/ 53 w 88"/>
                <a:gd name="T39" fmla="*/ 143 h 147"/>
                <a:gd name="T40" fmla="*/ 51 w 88"/>
                <a:gd name="T41" fmla="*/ 147 h 147"/>
                <a:gd name="T42" fmla="*/ 42 w 88"/>
                <a:gd name="T43" fmla="*/ 146 h 147"/>
                <a:gd name="T44" fmla="*/ 31 w 88"/>
                <a:gd name="T45" fmla="*/ 136 h 147"/>
                <a:gd name="T46" fmla="*/ 29 w 88"/>
                <a:gd name="T47" fmla="*/ 127 h 147"/>
                <a:gd name="T48" fmla="*/ 25 w 88"/>
                <a:gd name="T49" fmla="*/ 116 h 147"/>
                <a:gd name="T50" fmla="*/ 28 w 88"/>
                <a:gd name="T51" fmla="*/ 98 h 147"/>
                <a:gd name="T52" fmla="*/ 33 w 88"/>
                <a:gd name="T53" fmla="*/ 91 h 147"/>
                <a:gd name="T54" fmla="*/ 29 w 88"/>
                <a:gd name="T55" fmla="*/ 82 h 147"/>
                <a:gd name="T56" fmla="*/ 23 w 88"/>
                <a:gd name="T57" fmla="*/ 78 h 147"/>
                <a:gd name="T58" fmla="*/ 25 w 88"/>
                <a:gd name="T59" fmla="*/ 69 h 147"/>
                <a:gd name="T60" fmla="*/ 21 w 88"/>
                <a:gd name="T61" fmla="*/ 64 h 147"/>
                <a:gd name="T62" fmla="*/ 12 w 88"/>
                <a:gd name="T63" fmla="*/ 65 h 147"/>
                <a:gd name="T64" fmla="*/ 0 w 88"/>
                <a:gd name="T65" fmla="*/ 50 h 147"/>
                <a:gd name="T66" fmla="*/ 5 w 88"/>
                <a:gd name="T67" fmla="*/ 44 h 147"/>
                <a:gd name="T68" fmla="*/ 5 w 88"/>
                <a:gd name="T69" fmla="*/ 34 h 147"/>
                <a:gd name="T70" fmla="*/ 16 w 88"/>
                <a:gd name="T71" fmla="*/ 31 h 147"/>
                <a:gd name="T72" fmla="*/ 21 w 88"/>
                <a:gd name="T73" fmla="*/ 27 h 147"/>
                <a:gd name="T74" fmla="*/ 15 w 88"/>
                <a:gd name="T75" fmla="*/ 19 h 147"/>
                <a:gd name="T76" fmla="*/ 17 w 88"/>
                <a:gd name="T77" fmla="*/ 12 h 147"/>
                <a:gd name="T78" fmla="*/ 32 w 88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7">
                  <a:moveTo>
                    <a:pt x="32" y="0"/>
                  </a:moveTo>
                  <a:lnTo>
                    <a:pt x="43" y="7"/>
                  </a:lnTo>
                  <a:lnTo>
                    <a:pt x="54" y="21"/>
                  </a:lnTo>
                  <a:lnTo>
                    <a:pt x="54" y="32"/>
                  </a:lnTo>
                  <a:lnTo>
                    <a:pt x="61" y="32"/>
                  </a:lnTo>
                  <a:lnTo>
                    <a:pt x="71" y="42"/>
                  </a:lnTo>
                  <a:lnTo>
                    <a:pt x="78" y="49"/>
                  </a:lnTo>
                  <a:lnTo>
                    <a:pt x="74" y="68"/>
                  </a:lnTo>
                  <a:lnTo>
                    <a:pt x="63" y="73"/>
                  </a:lnTo>
                  <a:lnTo>
                    <a:pt x="64" y="78"/>
                  </a:lnTo>
                  <a:lnTo>
                    <a:pt x="61" y="89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16"/>
                  </a:lnTo>
                  <a:lnTo>
                    <a:pt x="88" y="134"/>
                  </a:lnTo>
                  <a:lnTo>
                    <a:pt x="83" y="135"/>
                  </a:lnTo>
                  <a:lnTo>
                    <a:pt x="73" y="133"/>
                  </a:lnTo>
                  <a:lnTo>
                    <a:pt x="67" y="138"/>
                  </a:lnTo>
                  <a:lnTo>
                    <a:pt x="59" y="142"/>
                  </a:lnTo>
                  <a:lnTo>
                    <a:pt x="53" y="143"/>
                  </a:lnTo>
                  <a:lnTo>
                    <a:pt x="51" y="147"/>
                  </a:lnTo>
                  <a:lnTo>
                    <a:pt x="42" y="146"/>
                  </a:lnTo>
                  <a:lnTo>
                    <a:pt x="31" y="136"/>
                  </a:lnTo>
                  <a:lnTo>
                    <a:pt x="29" y="127"/>
                  </a:lnTo>
                  <a:lnTo>
                    <a:pt x="25" y="116"/>
                  </a:lnTo>
                  <a:lnTo>
                    <a:pt x="28" y="98"/>
                  </a:lnTo>
                  <a:lnTo>
                    <a:pt x="33" y="91"/>
                  </a:lnTo>
                  <a:lnTo>
                    <a:pt x="29" y="82"/>
                  </a:lnTo>
                  <a:lnTo>
                    <a:pt x="23" y="78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12" y="65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15" y="19"/>
                  </a:lnTo>
                  <a:lnTo>
                    <a:pt x="17" y="1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47926A4B-B6F1-D94E-10D5-719962B50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2" y="3381375"/>
              <a:ext cx="180975" cy="100013"/>
            </a:xfrm>
            <a:custGeom>
              <a:avLst/>
              <a:gdLst>
                <a:gd name="T0" fmla="*/ 34 w 114"/>
                <a:gd name="T1" fmla="*/ 63 h 63"/>
                <a:gd name="T2" fmla="*/ 32 w 114"/>
                <a:gd name="T3" fmla="*/ 56 h 63"/>
                <a:gd name="T4" fmla="*/ 27 w 114"/>
                <a:gd name="T5" fmla="*/ 54 h 63"/>
                <a:gd name="T6" fmla="*/ 29 w 114"/>
                <a:gd name="T7" fmla="*/ 46 h 63"/>
                <a:gd name="T8" fmla="*/ 26 w 114"/>
                <a:gd name="T9" fmla="*/ 44 h 63"/>
                <a:gd name="T10" fmla="*/ 23 w 114"/>
                <a:gd name="T11" fmla="*/ 42 h 63"/>
                <a:gd name="T12" fmla="*/ 14 w 114"/>
                <a:gd name="T13" fmla="*/ 45 h 63"/>
                <a:gd name="T14" fmla="*/ 14 w 114"/>
                <a:gd name="T15" fmla="*/ 42 h 63"/>
                <a:gd name="T16" fmla="*/ 9 w 114"/>
                <a:gd name="T17" fmla="*/ 39 h 63"/>
                <a:gd name="T18" fmla="*/ 5 w 114"/>
                <a:gd name="T19" fmla="*/ 34 h 63"/>
                <a:gd name="T20" fmla="*/ 0 w 114"/>
                <a:gd name="T21" fmla="*/ 33 h 63"/>
                <a:gd name="T22" fmla="*/ 4 w 114"/>
                <a:gd name="T23" fmla="*/ 28 h 63"/>
                <a:gd name="T24" fmla="*/ 3 w 114"/>
                <a:gd name="T25" fmla="*/ 23 h 63"/>
                <a:gd name="T26" fmla="*/ 5 w 114"/>
                <a:gd name="T27" fmla="*/ 19 h 63"/>
                <a:gd name="T28" fmla="*/ 14 w 114"/>
                <a:gd name="T29" fmla="*/ 14 h 63"/>
                <a:gd name="T30" fmla="*/ 23 w 114"/>
                <a:gd name="T31" fmla="*/ 6 h 63"/>
                <a:gd name="T32" fmla="*/ 25 w 114"/>
                <a:gd name="T33" fmla="*/ 7 h 63"/>
                <a:gd name="T34" fmla="*/ 30 w 114"/>
                <a:gd name="T35" fmla="*/ 3 h 63"/>
                <a:gd name="T36" fmla="*/ 35 w 114"/>
                <a:gd name="T37" fmla="*/ 2 h 63"/>
                <a:gd name="T38" fmla="*/ 36 w 114"/>
                <a:gd name="T39" fmla="*/ 4 h 63"/>
                <a:gd name="T40" fmla="*/ 39 w 114"/>
                <a:gd name="T41" fmla="*/ 3 h 63"/>
                <a:gd name="T42" fmla="*/ 48 w 114"/>
                <a:gd name="T43" fmla="*/ 5 h 63"/>
                <a:gd name="T44" fmla="*/ 56 w 114"/>
                <a:gd name="T45" fmla="*/ 4 h 63"/>
                <a:gd name="T46" fmla="*/ 62 w 114"/>
                <a:gd name="T47" fmla="*/ 2 h 63"/>
                <a:gd name="T48" fmla="*/ 65 w 114"/>
                <a:gd name="T49" fmla="*/ 0 h 63"/>
                <a:gd name="T50" fmla="*/ 70 w 114"/>
                <a:gd name="T51" fmla="*/ 1 h 63"/>
                <a:gd name="T52" fmla="*/ 74 w 114"/>
                <a:gd name="T53" fmla="*/ 2 h 63"/>
                <a:gd name="T54" fmla="*/ 79 w 114"/>
                <a:gd name="T55" fmla="*/ 2 h 63"/>
                <a:gd name="T56" fmla="*/ 83 w 114"/>
                <a:gd name="T57" fmla="*/ 0 h 63"/>
                <a:gd name="T58" fmla="*/ 91 w 114"/>
                <a:gd name="T59" fmla="*/ 3 h 63"/>
                <a:gd name="T60" fmla="*/ 94 w 114"/>
                <a:gd name="T61" fmla="*/ 3 h 63"/>
                <a:gd name="T62" fmla="*/ 99 w 114"/>
                <a:gd name="T63" fmla="*/ 7 h 63"/>
                <a:gd name="T64" fmla="*/ 104 w 114"/>
                <a:gd name="T65" fmla="*/ 12 h 63"/>
                <a:gd name="T66" fmla="*/ 110 w 114"/>
                <a:gd name="T67" fmla="*/ 15 h 63"/>
                <a:gd name="T68" fmla="*/ 114 w 114"/>
                <a:gd name="T69" fmla="*/ 21 h 63"/>
                <a:gd name="T70" fmla="*/ 108 w 114"/>
                <a:gd name="T71" fmla="*/ 20 h 63"/>
                <a:gd name="T72" fmla="*/ 105 w 114"/>
                <a:gd name="T73" fmla="*/ 23 h 63"/>
                <a:gd name="T74" fmla="*/ 99 w 114"/>
                <a:gd name="T75" fmla="*/ 26 h 63"/>
                <a:gd name="T76" fmla="*/ 94 w 114"/>
                <a:gd name="T77" fmla="*/ 26 h 63"/>
                <a:gd name="T78" fmla="*/ 90 w 114"/>
                <a:gd name="T79" fmla="*/ 29 h 63"/>
                <a:gd name="T80" fmla="*/ 86 w 114"/>
                <a:gd name="T81" fmla="*/ 28 h 63"/>
                <a:gd name="T82" fmla="*/ 84 w 114"/>
                <a:gd name="T83" fmla="*/ 25 h 63"/>
                <a:gd name="T84" fmla="*/ 82 w 114"/>
                <a:gd name="T85" fmla="*/ 25 h 63"/>
                <a:gd name="T86" fmla="*/ 79 w 114"/>
                <a:gd name="T87" fmla="*/ 30 h 63"/>
                <a:gd name="T88" fmla="*/ 77 w 114"/>
                <a:gd name="T89" fmla="*/ 30 h 63"/>
                <a:gd name="T90" fmla="*/ 76 w 114"/>
                <a:gd name="T91" fmla="*/ 34 h 63"/>
                <a:gd name="T92" fmla="*/ 69 w 114"/>
                <a:gd name="T93" fmla="*/ 40 h 63"/>
                <a:gd name="T94" fmla="*/ 66 w 114"/>
                <a:gd name="T95" fmla="*/ 42 h 63"/>
                <a:gd name="T96" fmla="*/ 64 w 114"/>
                <a:gd name="T97" fmla="*/ 45 h 63"/>
                <a:gd name="T98" fmla="*/ 59 w 114"/>
                <a:gd name="T99" fmla="*/ 41 h 63"/>
                <a:gd name="T100" fmla="*/ 54 w 114"/>
                <a:gd name="T101" fmla="*/ 46 h 63"/>
                <a:gd name="T102" fmla="*/ 51 w 114"/>
                <a:gd name="T103" fmla="*/ 46 h 63"/>
                <a:gd name="T104" fmla="*/ 46 w 114"/>
                <a:gd name="T105" fmla="*/ 47 h 63"/>
                <a:gd name="T106" fmla="*/ 46 w 114"/>
                <a:gd name="T107" fmla="*/ 57 h 63"/>
                <a:gd name="T108" fmla="*/ 43 w 114"/>
                <a:gd name="T109" fmla="*/ 57 h 63"/>
                <a:gd name="T110" fmla="*/ 40 w 114"/>
                <a:gd name="T111" fmla="*/ 62 h 63"/>
                <a:gd name="T112" fmla="*/ 34 w 114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63">
                  <a:moveTo>
                    <a:pt x="34" y="63"/>
                  </a:moveTo>
                  <a:lnTo>
                    <a:pt x="32" y="56"/>
                  </a:lnTo>
                  <a:lnTo>
                    <a:pt x="27" y="54"/>
                  </a:lnTo>
                  <a:lnTo>
                    <a:pt x="29" y="46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10" y="15"/>
                  </a:lnTo>
                  <a:lnTo>
                    <a:pt x="114" y="21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99" y="26"/>
                  </a:lnTo>
                  <a:lnTo>
                    <a:pt x="94" y="26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6" y="34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4" y="46"/>
                  </a:lnTo>
                  <a:lnTo>
                    <a:pt x="51" y="46"/>
                  </a:lnTo>
                  <a:lnTo>
                    <a:pt x="46" y="4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4" y="6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356CE245-59A3-306B-D149-5D48441E7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2" y="2379662"/>
              <a:ext cx="149225" cy="130175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6C8C4E5C-F4D8-2F56-C8D3-18D529BB4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5" y="3252787"/>
              <a:ext cx="85725" cy="61913"/>
            </a:xfrm>
            <a:custGeom>
              <a:avLst/>
              <a:gdLst>
                <a:gd name="T0" fmla="*/ 27 w 54"/>
                <a:gd name="T1" fmla="*/ 0 h 39"/>
                <a:gd name="T2" fmla="*/ 38 w 54"/>
                <a:gd name="T3" fmla="*/ 0 h 39"/>
                <a:gd name="T4" fmla="*/ 53 w 54"/>
                <a:gd name="T5" fmla="*/ 4 h 39"/>
                <a:gd name="T6" fmla="*/ 54 w 54"/>
                <a:gd name="T7" fmla="*/ 15 h 39"/>
                <a:gd name="T8" fmla="*/ 51 w 54"/>
                <a:gd name="T9" fmla="*/ 23 h 39"/>
                <a:gd name="T10" fmla="*/ 46 w 54"/>
                <a:gd name="T11" fmla="*/ 27 h 39"/>
                <a:gd name="T12" fmla="*/ 50 w 54"/>
                <a:gd name="T13" fmla="*/ 33 h 39"/>
                <a:gd name="T14" fmla="*/ 49 w 54"/>
                <a:gd name="T15" fmla="*/ 39 h 39"/>
                <a:gd name="T16" fmla="*/ 38 w 54"/>
                <a:gd name="T17" fmla="*/ 35 h 39"/>
                <a:gd name="T18" fmla="*/ 29 w 54"/>
                <a:gd name="T19" fmla="*/ 36 h 39"/>
                <a:gd name="T20" fmla="*/ 18 w 54"/>
                <a:gd name="T21" fmla="*/ 35 h 39"/>
                <a:gd name="T22" fmla="*/ 9 w 54"/>
                <a:gd name="T23" fmla="*/ 39 h 39"/>
                <a:gd name="T24" fmla="*/ 0 w 54"/>
                <a:gd name="T25" fmla="*/ 32 h 39"/>
                <a:gd name="T26" fmla="*/ 3 w 54"/>
                <a:gd name="T27" fmla="*/ 26 h 39"/>
                <a:gd name="T28" fmla="*/ 19 w 54"/>
                <a:gd name="T29" fmla="*/ 29 h 39"/>
                <a:gd name="T30" fmla="*/ 33 w 54"/>
                <a:gd name="T31" fmla="*/ 30 h 39"/>
                <a:gd name="T32" fmla="*/ 39 w 54"/>
                <a:gd name="T33" fmla="*/ 26 h 39"/>
                <a:gd name="T34" fmla="*/ 32 w 54"/>
                <a:gd name="T35" fmla="*/ 17 h 39"/>
                <a:gd name="T36" fmla="*/ 33 w 54"/>
                <a:gd name="T37" fmla="*/ 9 h 39"/>
                <a:gd name="T38" fmla="*/ 22 w 54"/>
                <a:gd name="T39" fmla="*/ 5 h 39"/>
                <a:gd name="T40" fmla="*/ 27 w 54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9">
                  <a:moveTo>
                    <a:pt x="27" y="0"/>
                  </a:moveTo>
                  <a:lnTo>
                    <a:pt x="38" y="0"/>
                  </a:lnTo>
                  <a:lnTo>
                    <a:pt x="53" y="4"/>
                  </a:lnTo>
                  <a:lnTo>
                    <a:pt x="54" y="15"/>
                  </a:lnTo>
                  <a:lnTo>
                    <a:pt x="51" y="23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18" y="35"/>
                  </a:lnTo>
                  <a:lnTo>
                    <a:pt x="9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19" y="29"/>
                  </a:lnTo>
                  <a:lnTo>
                    <a:pt x="33" y="30"/>
                  </a:lnTo>
                  <a:lnTo>
                    <a:pt x="39" y="26"/>
                  </a:lnTo>
                  <a:lnTo>
                    <a:pt x="32" y="17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93C3529A-AA36-980B-3C42-48F7AA718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5" y="2311400"/>
              <a:ext cx="165100" cy="92075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275CD5E7-29E1-2D10-5572-0720E83C5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8012" y="3729038"/>
              <a:ext cx="1335088" cy="522288"/>
            </a:xfrm>
            <a:custGeom>
              <a:avLst/>
              <a:gdLst>
                <a:gd name="T0" fmla="*/ 552 w 3445"/>
                <a:gd name="T1" fmla="*/ 826 h 1349"/>
                <a:gd name="T2" fmla="*/ 373 w 3445"/>
                <a:gd name="T3" fmla="*/ 522 h 1349"/>
                <a:gd name="T4" fmla="*/ 188 w 3445"/>
                <a:gd name="T5" fmla="*/ 258 h 1349"/>
                <a:gd name="T6" fmla="*/ 0 w 3445"/>
                <a:gd name="T7" fmla="*/ 0 h 1349"/>
                <a:gd name="T8" fmla="*/ 294 w 3445"/>
                <a:gd name="T9" fmla="*/ 161 h 1349"/>
                <a:gd name="T10" fmla="*/ 550 w 3445"/>
                <a:gd name="T11" fmla="*/ 347 h 1349"/>
                <a:gd name="T12" fmla="*/ 664 w 3445"/>
                <a:gd name="T13" fmla="*/ 557 h 1349"/>
                <a:gd name="T14" fmla="*/ 784 w 3445"/>
                <a:gd name="T15" fmla="*/ 673 h 1349"/>
                <a:gd name="T16" fmla="*/ 1707 w 3445"/>
                <a:gd name="T17" fmla="*/ 311 h 1349"/>
                <a:gd name="T18" fmla="*/ 1681 w 3445"/>
                <a:gd name="T19" fmla="*/ 535 h 1349"/>
                <a:gd name="T20" fmla="*/ 1562 w 3445"/>
                <a:gd name="T21" fmla="*/ 778 h 1349"/>
                <a:gd name="T22" fmla="*/ 1357 w 3445"/>
                <a:gd name="T23" fmla="*/ 732 h 1349"/>
                <a:gd name="T24" fmla="*/ 1129 w 3445"/>
                <a:gd name="T25" fmla="*/ 716 h 1349"/>
                <a:gd name="T26" fmla="*/ 1037 w 3445"/>
                <a:gd name="T27" fmla="*/ 431 h 1349"/>
                <a:gd name="T28" fmla="*/ 1154 w 3445"/>
                <a:gd name="T29" fmla="*/ 401 h 1349"/>
                <a:gd name="T30" fmla="*/ 1330 w 3445"/>
                <a:gd name="T31" fmla="*/ 339 h 1349"/>
                <a:gd name="T32" fmla="*/ 1527 w 3445"/>
                <a:gd name="T33" fmla="*/ 197 h 1349"/>
                <a:gd name="T34" fmla="*/ 1662 w 3445"/>
                <a:gd name="T35" fmla="*/ 191 h 1349"/>
                <a:gd name="T36" fmla="*/ 2518 w 3445"/>
                <a:gd name="T37" fmla="*/ 445 h 1349"/>
                <a:gd name="T38" fmla="*/ 2477 w 3445"/>
                <a:gd name="T39" fmla="*/ 543 h 1349"/>
                <a:gd name="T40" fmla="*/ 2463 w 3445"/>
                <a:gd name="T41" fmla="*/ 281 h 1349"/>
                <a:gd name="T42" fmla="*/ 2262 w 3445"/>
                <a:gd name="T43" fmla="*/ 346 h 1349"/>
                <a:gd name="T44" fmla="*/ 1948 w 3445"/>
                <a:gd name="T45" fmla="*/ 434 h 1349"/>
                <a:gd name="T46" fmla="*/ 1979 w 3445"/>
                <a:gd name="T47" fmla="*/ 548 h 1349"/>
                <a:gd name="T48" fmla="*/ 2047 w 3445"/>
                <a:gd name="T49" fmla="*/ 596 h 1349"/>
                <a:gd name="T50" fmla="*/ 2098 w 3445"/>
                <a:gd name="T51" fmla="*/ 865 h 1349"/>
                <a:gd name="T52" fmla="*/ 2065 w 3445"/>
                <a:gd name="T53" fmla="*/ 847 h 1349"/>
                <a:gd name="T54" fmla="*/ 1931 w 3445"/>
                <a:gd name="T55" fmla="*/ 773 h 1349"/>
                <a:gd name="T56" fmla="*/ 1889 w 3445"/>
                <a:gd name="T57" fmla="*/ 937 h 1349"/>
                <a:gd name="T58" fmla="*/ 1826 w 3445"/>
                <a:gd name="T59" fmla="*/ 764 h 1349"/>
                <a:gd name="T60" fmla="*/ 1816 w 3445"/>
                <a:gd name="T61" fmla="*/ 582 h 1349"/>
                <a:gd name="T62" fmla="*/ 1993 w 3445"/>
                <a:gd name="T63" fmla="*/ 380 h 1349"/>
                <a:gd name="T64" fmla="*/ 2262 w 3445"/>
                <a:gd name="T65" fmla="*/ 346 h 1349"/>
                <a:gd name="T66" fmla="*/ 3092 w 3445"/>
                <a:gd name="T67" fmla="*/ 663 h 1349"/>
                <a:gd name="T68" fmla="*/ 3365 w 3445"/>
                <a:gd name="T69" fmla="*/ 672 h 1349"/>
                <a:gd name="T70" fmla="*/ 3353 w 3445"/>
                <a:gd name="T71" fmla="*/ 1173 h 1349"/>
                <a:gd name="T72" fmla="*/ 3200 w 3445"/>
                <a:gd name="T73" fmla="*/ 1114 h 1349"/>
                <a:gd name="T74" fmla="*/ 3062 w 3445"/>
                <a:gd name="T75" fmla="*/ 854 h 1349"/>
                <a:gd name="T76" fmla="*/ 2838 w 3445"/>
                <a:gd name="T77" fmla="*/ 817 h 1349"/>
                <a:gd name="T78" fmla="*/ 2849 w 3445"/>
                <a:gd name="T79" fmla="*/ 676 h 1349"/>
                <a:gd name="T80" fmla="*/ 2758 w 3445"/>
                <a:gd name="T81" fmla="*/ 604 h 1349"/>
                <a:gd name="T82" fmla="*/ 2800 w 3445"/>
                <a:gd name="T83" fmla="*/ 498 h 1349"/>
                <a:gd name="T84" fmla="*/ 2677 w 3445"/>
                <a:gd name="T85" fmla="*/ 795 h 1349"/>
                <a:gd name="T86" fmla="*/ 2458 w 3445"/>
                <a:gd name="T87" fmla="*/ 755 h 1349"/>
                <a:gd name="T88" fmla="*/ 2409 w 3445"/>
                <a:gd name="T89" fmla="*/ 761 h 1349"/>
                <a:gd name="T90" fmla="*/ 2391 w 3445"/>
                <a:gd name="T91" fmla="*/ 733 h 1349"/>
                <a:gd name="T92" fmla="*/ 2914 w 3445"/>
                <a:gd name="T93" fmla="*/ 990 h 1349"/>
                <a:gd name="T94" fmla="*/ 2960 w 3445"/>
                <a:gd name="T95" fmla="*/ 996 h 1349"/>
                <a:gd name="T96" fmla="*/ 1295 w 3445"/>
                <a:gd name="T97" fmla="*/ 1058 h 1349"/>
                <a:gd name="T98" fmla="*/ 1431 w 3445"/>
                <a:gd name="T99" fmla="*/ 1212 h 1349"/>
                <a:gd name="T100" fmla="*/ 1136 w 3445"/>
                <a:gd name="T101" fmla="*/ 1158 h 1349"/>
                <a:gd name="T102" fmla="*/ 830 w 3445"/>
                <a:gd name="T103" fmla="*/ 1093 h 1349"/>
                <a:gd name="T104" fmla="*/ 898 w 3445"/>
                <a:gd name="T105" fmla="*/ 974 h 1349"/>
                <a:gd name="T106" fmla="*/ 2061 w 3445"/>
                <a:gd name="T107" fmla="*/ 1156 h 1349"/>
                <a:gd name="T108" fmla="*/ 1835 w 3445"/>
                <a:gd name="T109" fmla="*/ 1186 h 1349"/>
                <a:gd name="T110" fmla="*/ 2061 w 3445"/>
                <a:gd name="T111" fmla="*/ 1156 h 1349"/>
                <a:gd name="T112" fmla="*/ 1774 w 3445"/>
                <a:gd name="T113" fmla="*/ 1208 h 1349"/>
                <a:gd name="T114" fmla="*/ 1622 w 3445"/>
                <a:gd name="T115" fmla="*/ 1187 h 1349"/>
                <a:gd name="T116" fmla="*/ 2095 w 3445"/>
                <a:gd name="T117" fmla="*/ 1349 h 1349"/>
                <a:gd name="T118" fmla="*/ 2210 w 3445"/>
                <a:gd name="T119" fmla="*/ 1224 h 1349"/>
                <a:gd name="T120" fmla="*/ 1881 w 3445"/>
                <a:gd name="T121" fmla="*/ 1339 h 1349"/>
                <a:gd name="T122" fmla="*/ 1864 w 3445"/>
                <a:gd name="T123" fmla="*/ 129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5" h="1349">
                  <a:moveTo>
                    <a:pt x="789" y="965"/>
                  </a:moveTo>
                  <a:lnTo>
                    <a:pt x="706" y="967"/>
                  </a:lnTo>
                  <a:lnTo>
                    <a:pt x="646" y="895"/>
                  </a:lnTo>
                  <a:lnTo>
                    <a:pt x="552" y="826"/>
                  </a:lnTo>
                  <a:lnTo>
                    <a:pt x="521" y="774"/>
                  </a:lnTo>
                  <a:lnTo>
                    <a:pt x="466" y="705"/>
                  </a:lnTo>
                  <a:lnTo>
                    <a:pt x="429" y="641"/>
                  </a:lnTo>
                  <a:lnTo>
                    <a:pt x="373" y="522"/>
                  </a:lnTo>
                  <a:lnTo>
                    <a:pt x="307" y="451"/>
                  </a:lnTo>
                  <a:lnTo>
                    <a:pt x="285" y="378"/>
                  </a:lnTo>
                  <a:lnTo>
                    <a:pt x="257" y="311"/>
                  </a:lnTo>
                  <a:lnTo>
                    <a:pt x="188" y="258"/>
                  </a:lnTo>
                  <a:lnTo>
                    <a:pt x="147" y="185"/>
                  </a:lnTo>
                  <a:lnTo>
                    <a:pt x="89" y="13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48" y="3"/>
                  </a:lnTo>
                  <a:lnTo>
                    <a:pt x="165" y="20"/>
                  </a:lnTo>
                  <a:lnTo>
                    <a:pt x="234" y="103"/>
                  </a:lnTo>
                  <a:lnTo>
                    <a:pt x="294" y="161"/>
                  </a:lnTo>
                  <a:lnTo>
                    <a:pt x="337" y="196"/>
                  </a:lnTo>
                  <a:lnTo>
                    <a:pt x="410" y="288"/>
                  </a:lnTo>
                  <a:lnTo>
                    <a:pt x="486" y="289"/>
                  </a:lnTo>
                  <a:lnTo>
                    <a:pt x="550" y="347"/>
                  </a:lnTo>
                  <a:lnTo>
                    <a:pt x="594" y="419"/>
                  </a:lnTo>
                  <a:lnTo>
                    <a:pt x="652" y="458"/>
                  </a:lnTo>
                  <a:lnTo>
                    <a:pt x="621" y="527"/>
                  </a:lnTo>
                  <a:lnTo>
                    <a:pt x="664" y="557"/>
                  </a:lnTo>
                  <a:lnTo>
                    <a:pt x="691" y="559"/>
                  </a:lnTo>
                  <a:lnTo>
                    <a:pt x="703" y="618"/>
                  </a:lnTo>
                  <a:lnTo>
                    <a:pt x="729" y="666"/>
                  </a:lnTo>
                  <a:lnTo>
                    <a:pt x="784" y="673"/>
                  </a:lnTo>
                  <a:lnTo>
                    <a:pt x="819" y="727"/>
                  </a:lnTo>
                  <a:lnTo>
                    <a:pt x="797" y="833"/>
                  </a:lnTo>
                  <a:lnTo>
                    <a:pt x="789" y="965"/>
                  </a:lnTo>
                  <a:moveTo>
                    <a:pt x="1707" y="311"/>
                  </a:moveTo>
                  <a:lnTo>
                    <a:pt x="1792" y="390"/>
                  </a:lnTo>
                  <a:lnTo>
                    <a:pt x="1703" y="400"/>
                  </a:lnTo>
                  <a:lnTo>
                    <a:pt x="1678" y="458"/>
                  </a:lnTo>
                  <a:lnTo>
                    <a:pt x="1681" y="535"/>
                  </a:lnTo>
                  <a:lnTo>
                    <a:pt x="1608" y="593"/>
                  </a:lnTo>
                  <a:lnTo>
                    <a:pt x="1605" y="678"/>
                  </a:lnTo>
                  <a:lnTo>
                    <a:pt x="1572" y="808"/>
                  </a:lnTo>
                  <a:lnTo>
                    <a:pt x="1562" y="778"/>
                  </a:lnTo>
                  <a:lnTo>
                    <a:pt x="1475" y="816"/>
                  </a:lnTo>
                  <a:lnTo>
                    <a:pt x="1447" y="764"/>
                  </a:lnTo>
                  <a:lnTo>
                    <a:pt x="1394" y="759"/>
                  </a:lnTo>
                  <a:lnTo>
                    <a:pt x="1357" y="732"/>
                  </a:lnTo>
                  <a:lnTo>
                    <a:pt x="1267" y="763"/>
                  </a:lnTo>
                  <a:lnTo>
                    <a:pt x="1240" y="722"/>
                  </a:lnTo>
                  <a:lnTo>
                    <a:pt x="1191" y="726"/>
                  </a:lnTo>
                  <a:lnTo>
                    <a:pt x="1129" y="716"/>
                  </a:lnTo>
                  <a:lnTo>
                    <a:pt x="1120" y="602"/>
                  </a:lnTo>
                  <a:lnTo>
                    <a:pt x="1083" y="578"/>
                  </a:lnTo>
                  <a:lnTo>
                    <a:pt x="1047" y="506"/>
                  </a:lnTo>
                  <a:lnTo>
                    <a:pt x="1037" y="431"/>
                  </a:lnTo>
                  <a:lnTo>
                    <a:pt x="1045" y="352"/>
                  </a:lnTo>
                  <a:lnTo>
                    <a:pt x="1089" y="296"/>
                  </a:lnTo>
                  <a:lnTo>
                    <a:pt x="1102" y="353"/>
                  </a:lnTo>
                  <a:lnTo>
                    <a:pt x="1154" y="401"/>
                  </a:lnTo>
                  <a:lnTo>
                    <a:pt x="1202" y="383"/>
                  </a:lnTo>
                  <a:lnTo>
                    <a:pt x="1250" y="389"/>
                  </a:lnTo>
                  <a:lnTo>
                    <a:pt x="1294" y="346"/>
                  </a:lnTo>
                  <a:lnTo>
                    <a:pt x="1330" y="339"/>
                  </a:lnTo>
                  <a:lnTo>
                    <a:pt x="1401" y="363"/>
                  </a:lnTo>
                  <a:lnTo>
                    <a:pt x="1463" y="345"/>
                  </a:lnTo>
                  <a:lnTo>
                    <a:pt x="1499" y="226"/>
                  </a:lnTo>
                  <a:lnTo>
                    <a:pt x="1527" y="197"/>
                  </a:lnTo>
                  <a:lnTo>
                    <a:pt x="1550" y="100"/>
                  </a:lnTo>
                  <a:lnTo>
                    <a:pt x="1637" y="100"/>
                  </a:lnTo>
                  <a:lnTo>
                    <a:pt x="1702" y="114"/>
                  </a:lnTo>
                  <a:lnTo>
                    <a:pt x="1662" y="191"/>
                  </a:lnTo>
                  <a:lnTo>
                    <a:pt x="1719" y="272"/>
                  </a:lnTo>
                  <a:lnTo>
                    <a:pt x="1707" y="311"/>
                  </a:lnTo>
                  <a:moveTo>
                    <a:pt x="2521" y="370"/>
                  </a:moveTo>
                  <a:lnTo>
                    <a:pt x="2518" y="445"/>
                  </a:lnTo>
                  <a:lnTo>
                    <a:pt x="2479" y="436"/>
                  </a:lnTo>
                  <a:lnTo>
                    <a:pt x="2468" y="488"/>
                  </a:lnTo>
                  <a:lnTo>
                    <a:pt x="2498" y="533"/>
                  </a:lnTo>
                  <a:lnTo>
                    <a:pt x="2477" y="543"/>
                  </a:lnTo>
                  <a:lnTo>
                    <a:pt x="2447" y="489"/>
                  </a:lnTo>
                  <a:lnTo>
                    <a:pt x="2424" y="380"/>
                  </a:lnTo>
                  <a:lnTo>
                    <a:pt x="2439" y="312"/>
                  </a:lnTo>
                  <a:lnTo>
                    <a:pt x="2463" y="281"/>
                  </a:lnTo>
                  <a:lnTo>
                    <a:pt x="2469" y="328"/>
                  </a:lnTo>
                  <a:lnTo>
                    <a:pt x="2514" y="335"/>
                  </a:lnTo>
                  <a:lnTo>
                    <a:pt x="2521" y="370"/>
                  </a:lnTo>
                  <a:moveTo>
                    <a:pt x="2262" y="346"/>
                  </a:moveTo>
                  <a:lnTo>
                    <a:pt x="2202" y="430"/>
                  </a:lnTo>
                  <a:lnTo>
                    <a:pt x="2145" y="446"/>
                  </a:lnTo>
                  <a:lnTo>
                    <a:pt x="2073" y="430"/>
                  </a:lnTo>
                  <a:lnTo>
                    <a:pt x="1948" y="434"/>
                  </a:lnTo>
                  <a:lnTo>
                    <a:pt x="1882" y="446"/>
                  </a:lnTo>
                  <a:lnTo>
                    <a:pt x="1871" y="511"/>
                  </a:lnTo>
                  <a:lnTo>
                    <a:pt x="1938" y="586"/>
                  </a:lnTo>
                  <a:lnTo>
                    <a:pt x="1979" y="548"/>
                  </a:lnTo>
                  <a:lnTo>
                    <a:pt x="2119" y="519"/>
                  </a:lnTo>
                  <a:lnTo>
                    <a:pt x="2113" y="558"/>
                  </a:lnTo>
                  <a:lnTo>
                    <a:pt x="2080" y="546"/>
                  </a:lnTo>
                  <a:lnTo>
                    <a:pt x="2047" y="596"/>
                  </a:lnTo>
                  <a:lnTo>
                    <a:pt x="1980" y="629"/>
                  </a:lnTo>
                  <a:lnTo>
                    <a:pt x="2049" y="738"/>
                  </a:lnTo>
                  <a:lnTo>
                    <a:pt x="2034" y="767"/>
                  </a:lnTo>
                  <a:lnTo>
                    <a:pt x="2098" y="865"/>
                  </a:lnTo>
                  <a:lnTo>
                    <a:pt x="2095" y="921"/>
                  </a:lnTo>
                  <a:lnTo>
                    <a:pt x="2054" y="946"/>
                  </a:lnTo>
                  <a:lnTo>
                    <a:pt x="2026" y="916"/>
                  </a:lnTo>
                  <a:lnTo>
                    <a:pt x="2065" y="847"/>
                  </a:lnTo>
                  <a:lnTo>
                    <a:pt x="1990" y="880"/>
                  </a:lnTo>
                  <a:lnTo>
                    <a:pt x="1972" y="856"/>
                  </a:lnTo>
                  <a:lnTo>
                    <a:pt x="1983" y="823"/>
                  </a:lnTo>
                  <a:lnTo>
                    <a:pt x="1931" y="773"/>
                  </a:lnTo>
                  <a:lnTo>
                    <a:pt x="1939" y="690"/>
                  </a:lnTo>
                  <a:lnTo>
                    <a:pt x="1888" y="716"/>
                  </a:lnTo>
                  <a:lnTo>
                    <a:pt x="1891" y="815"/>
                  </a:lnTo>
                  <a:lnTo>
                    <a:pt x="1889" y="937"/>
                  </a:lnTo>
                  <a:lnTo>
                    <a:pt x="1841" y="950"/>
                  </a:lnTo>
                  <a:lnTo>
                    <a:pt x="1809" y="925"/>
                  </a:lnTo>
                  <a:lnTo>
                    <a:pt x="1834" y="846"/>
                  </a:lnTo>
                  <a:lnTo>
                    <a:pt x="1826" y="764"/>
                  </a:lnTo>
                  <a:lnTo>
                    <a:pt x="1794" y="763"/>
                  </a:lnTo>
                  <a:lnTo>
                    <a:pt x="1772" y="705"/>
                  </a:lnTo>
                  <a:lnTo>
                    <a:pt x="1805" y="649"/>
                  </a:lnTo>
                  <a:lnTo>
                    <a:pt x="1816" y="582"/>
                  </a:lnTo>
                  <a:lnTo>
                    <a:pt x="1855" y="453"/>
                  </a:lnTo>
                  <a:lnTo>
                    <a:pt x="1871" y="418"/>
                  </a:lnTo>
                  <a:lnTo>
                    <a:pt x="1934" y="355"/>
                  </a:lnTo>
                  <a:lnTo>
                    <a:pt x="1993" y="380"/>
                  </a:lnTo>
                  <a:lnTo>
                    <a:pt x="2088" y="392"/>
                  </a:lnTo>
                  <a:lnTo>
                    <a:pt x="2175" y="388"/>
                  </a:lnTo>
                  <a:lnTo>
                    <a:pt x="2248" y="327"/>
                  </a:lnTo>
                  <a:lnTo>
                    <a:pt x="2262" y="346"/>
                  </a:lnTo>
                  <a:moveTo>
                    <a:pt x="2932" y="565"/>
                  </a:moveTo>
                  <a:lnTo>
                    <a:pt x="2950" y="702"/>
                  </a:lnTo>
                  <a:lnTo>
                    <a:pt x="3026" y="753"/>
                  </a:lnTo>
                  <a:lnTo>
                    <a:pt x="3092" y="663"/>
                  </a:lnTo>
                  <a:lnTo>
                    <a:pt x="3179" y="612"/>
                  </a:lnTo>
                  <a:lnTo>
                    <a:pt x="3246" y="612"/>
                  </a:lnTo>
                  <a:lnTo>
                    <a:pt x="3310" y="641"/>
                  </a:lnTo>
                  <a:lnTo>
                    <a:pt x="3365" y="672"/>
                  </a:lnTo>
                  <a:lnTo>
                    <a:pt x="3445" y="688"/>
                  </a:lnTo>
                  <a:lnTo>
                    <a:pt x="3434" y="965"/>
                  </a:lnTo>
                  <a:lnTo>
                    <a:pt x="3414" y="1243"/>
                  </a:lnTo>
                  <a:lnTo>
                    <a:pt x="3353" y="1173"/>
                  </a:lnTo>
                  <a:lnTo>
                    <a:pt x="3279" y="1156"/>
                  </a:lnTo>
                  <a:lnTo>
                    <a:pt x="3258" y="1180"/>
                  </a:lnTo>
                  <a:lnTo>
                    <a:pt x="3163" y="1183"/>
                  </a:lnTo>
                  <a:lnTo>
                    <a:pt x="3200" y="1114"/>
                  </a:lnTo>
                  <a:lnTo>
                    <a:pt x="3249" y="1090"/>
                  </a:lnTo>
                  <a:lnTo>
                    <a:pt x="3236" y="997"/>
                  </a:lnTo>
                  <a:lnTo>
                    <a:pt x="3205" y="926"/>
                  </a:lnTo>
                  <a:lnTo>
                    <a:pt x="3062" y="854"/>
                  </a:lnTo>
                  <a:lnTo>
                    <a:pt x="3001" y="847"/>
                  </a:lnTo>
                  <a:lnTo>
                    <a:pt x="2891" y="768"/>
                  </a:lnTo>
                  <a:lnTo>
                    <a:pt x="2867" y="809"/>
                  </a:lnTo>
                  <a:lnTo>
                    <a:pt x="2838" y="817"/>
                  </a:lnTo>
                  <a:lnTo>
                    <a:pt x="2822" y="786"/>
                  </a:lnTo>
                  <a:lnTo>
                    <a:pt x="2823" y="749"/>
                  </a:lnTo>
                  <a:lnTo>
                    <a:pt x="2767" y="707"/>
                  </a:lnTo>
                  <a:lnTo>
                    <a:pt x="2849" y="676"/>
                  </a:lnTo>
                  <a:lnTo>
                    <a:pt x="2902" y="678"/>
                  </a:lnTo>
                  <a:lnTo>
                    <a:pt x="2897" y="655"/>
                  </a:lnTo>
                  <a:lnTo>
                    <a:pt x="2787" y="655"/>
                  </a:lnTo>
                  <a:lnTo>
                    <a:pt x="2758" y="604"/>
                  </a:lnTo>
                  <a:lnTo>
                    <a:pt x="2691" y="589"/>
                  </a:lnTo>
                  <a:lnTo>
                    <a:pt x="2659" y="546"/>
                  </a:lnTo>
                  <a:lnTo>
                    <a:pt x="2761" y="526"/>
                  </a:lnTo>
                  <a:lnTo>
                    <a:pt x="2800" y="498"/>
                  </a:lnTo>
                  <a:lnTo>
                    <a:pt x="2920" y="533"/>
                  </a:lnTo>
                  <a:lnTo>
                    <a:pt x="2932" y="565"/>
                  </a:lnTo>
                  <a:moveTo>
                    <a:pt x="2652" y="730"/>
                  </a:moveTo>
                  <a:lnTo>
                    <a:pt x="2677" y="795"/>
                  </a:lnTo>
                  <a:lnTo>
                    <a:pt x="2615" y="760"/>
                  </a:lnTo>
                  <a:lnTo>
                    <a:pt x="2552" y="753"/>
                  </a:lnTo>
                  <a:lnTo>
                    <a:pt x="2510" y="758"/>
                  </a:lnTo>
                  <a:lnTo>
                    <a:pt x="2458" y="755"/>
                  </a:lnTo>
                  <a:lnTo>
                    <a:pt x="2477" y="709"/>
                  </a:lnTo>
                  <a:lnTo>
                    <a:pt x="2570" y="705"/>
                  </a:lnTo>
                  <a:lnTo>
                    <a:pt x="2652" y="730"/>
                  </a:lnTo>
                  <a:moveTo>
                    <a:pt x="2409" y="761"/>
                  </a:moveTo>
                  <a:lnTo>
                    <a:pt x="2380" y="789"/>
                  </a:lnTo>
                  <a:lnTo>
                    <a:pt x="2328" y="774"/>
                  </a:lnTo>
                  <a:lnTo>
                    <a:pt x="2315" y="737"/>
                  </a:lnTo>
                  <a:lnTo>
                    <a:pt x="2391" y="733"/>
                  </a:lnTo>
                  <a:lnTo>
                    <a:pt x="2409" y="761"/>
                  </a:lnTo>
                  <a:moveTo>
                    <a:pt x="2960" y="996"/>
                  </a:moveTo>
                  <a:lnTo>
                    <a:pt x="2917" y="1054"/>
                  </a:lnTo>
                  <a:lnTo>
                    <a:pt x="2914" y="990"/>
                  </a:lnTo>
                  <a:lnTo>
                    <a:pt x="2929" y="959"/>
                  </a:lnTo>
                  <a:lnTo>
                    <a:pt x="2947" y="930"/>
                  </a:lnTo>
                  <a:lnTo>
                    <a:pt x="2962" y="955"/>
                  </a:lnTo>
                  <a:lnTo>
                    <a:pt x="2960" y="996"/>
                  </a:lnTo>
                  <a:moveTo>
                    <a:pt x="996" y="1044"/>
                  </a:moveTo>
                  <a:lnTo>
                    <a:pt x="1139" y="1052"/>
                  </a:lnTo>
                  <a:lnTo>
                    <a:pt x="1158" y="1017"/>
                  </a:lnTo>
                  <a:lnTo>
                    <a:pt x="1295" y="1058"/>
                  </a:lnTo>
                  <a:lnTo>
                    <a:pt x="1319" y="1113"/>
                  </a:lnTo>
                  <a:lnTo>
                    <a:pt x="1431" y="1129"/>
                  </a:lnTo>
                  <a:lnTo>
                    <a:pt x="1519" y="1179"/>
                  </a:lnTo>
                  <a:lnTo>
                    <a:pt x="1431" y="1212"/>
                  </a:lnTo>
                  <a:lnTo>
                    <a:pt x="1351" y="1177"/>
                  </a:lnTo>
                  <a:lnTo>
                    <a:pt x="1283" y="1180"/>
                  </a:lnTo>
                  <a:lnTo>
                    <a:pt x="1206" y="1174"/>
                  </a:lnTo>
                  <a:lnTo>
                    <a:pt x="1136" y="1158"/>
                  </a:lnTo>
                  <a:lnTo>
                    <a:pt x="1052" y="1126"/>
                  </a:lnTo>
                  <a:lnTo>
                    <a:pt x="997" y="1117"/>
                  </a:lnTo>
                  <a:lnTo>
                    <a:pt x="965" y="1128"/>
                  </a:lnTo>
                  <a:lnTo>
                    <a:pt x="830" y="1093"/>
                  </a:lnTo>
                  <a:lnTo>
                    <a:pt x="819" y="1056"/>
                  </a:lnTo>
                  <a:lnTo>
                    <a:pt x="751" y="1050"/>
                  </a:lnTo>
                  <a:lnTo>
                    <a:pt x="807" y="969"/>
                  </a:lnTo>
                  <a:lnTo>
                    <a:pt x="898" y="974"/>
                  </a:lnTo>
                  <a:lnTo>
                    <a:pt x="957" y="1007"/>
                  </a:lnTo>
                  <a:lnTo>
                    <a:pt x="987" y="1013"/>
                  </a:lnTo>
                  <a:lnTo>
                    <a:pt x="996" y="1044"/>
                  </a:lnTo>
                  <a:moveTo>
                    <a:pt x="2061" y="1156"/>
                  </a:moveTo>
                  <a:lnTo>
                    <a:pt x="2046" y="1203"/>
                  </a:lnTo>
                  <a:lnTo>
                    <a:pt x="1932" y="1227"/>
                  </a:lnTo>
                  <a:lnTo>
                    <a:pt x="1833" y="1217"/>
                  </a:lnTo>
                  <a:lnTo>
                    <a:pt x="1835" y="1186"/>
                  </a:lnTo>
                  <a:lnTo>
                    <a:pt x="1896" y="1168"/>
                  </a:lnTo>
                  <a:lnTo>
                    <a:pt x="1941" y="1193"/>
                  </a:lnTo>
                  <a:lnTo>
                    <a:pt x="1991" y="1187"/>
                  </a:lnTo>
                  <a:lnTo>
                    <a:pt x="2061" y="1156"/>
                  </a:lnTo>
                  <a:moveTo>
                    <a:pt x="1685" y="1156"/>
                  </a:moveTo>
                  <a:lnTo>
                    <a:pt x="1711" y="1179"/>
                  </a:lnTo>
                  <a:lnTo>
                    <a:pt x="1758" y="1172"/>
                  </a:lnTo>
                  <a:lnTo>
                    <a:pt x="1774" y="1208"/>
                  </a:lnTo>
                  <a:lnTo>
                    <a:pt x="1685" y="1225"/>
                  </a:lnTo>
                  <a:lnTo>
                    <a:pt x="1633" y="1236"/>
                  </a:lnTo>
                  <a:lnTo>
                    <a:pt x="1592" y="1236"/>
                  </a:lnTo>
                  <a:lnTo>
                    <a:pt x="1622" y="1187"/>
                  </a:lnTo>
                  <a:lnTo>
                    <a:pt x="1663" y="1186"/>
                  </a:lnTo>
                  <a:lnTo>
                    <a:pt x="1685" y="1156"/>
                  </a:lnTo>
                  <a:moveTo>
                    <a:pt x="2161" y="1330"/>
                  </a:moveTo>
                  <a:lnTo>
                    <a:pt x="2095" y="1349"/>
                  </a:lnTo>
                  <a:lnTo>
                    <a:pt x="2087" y="1339"/>
                  </a:lnTo>
                  <a:lnTo>
                    <a:pt x="2097" y="1310"/>
                  </a:lnTo>
                  <a:lnTo>
                    <a:pt x="2133" y="1258"/>
                  </a:lnTo>
                  <a:lnTo>
                    <a:pt x="2210" y="1224"/>
                  </a:lnTo>
                  <a:lnTo>
                    <a:pt x="2217" y="1241"/>
                  </a:lnTo>
                  <a:lnTo>
                    <a:pt x="2216" y="1266"/>
                  </a:lnTo>
                  <a:lnTo>
                    <a:pt x="2161" y="1330"/>
                  </a:lnTo>
                  <a:moveTo>
                    <a:pt x="1881" y="1339"/>
                  </a:moveTo>
                  <a:lnTo>
                    <a:pt x="1850" y="1340"/>
                  </a:lnTo>
                  <a:lnTo>
                    <a:pt x="1756" y="1280"/>
                  </a:lnTo>
                  <a:lnTo>
                    <a:pt x="1827" y="1264"/>
                  </a:lnTo>
                  <a:lnTo>
                    <a:pt x="1864" y="1290"/>
                  </a:lnTo>
                  <a:lnTo>
                    <a:pt x="1888" y="1316"/>
                  </a:lnTo>
                  <a:lnTo>
                    <a:pt x="1881" y="1339"/>
                  </a:lnTo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D386034C-7B09-0E3E-1CFE-70DDAF8CF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2738437"/>
              <a:ext cx="800100" cy="908050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F1DE2B12-7B2A-77B3-B2F9-A9356D3EE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7" y="2103437"/>
              <a:ext cx="100013" cy="109538"/>
            </a:xfrm>
            <a:custGeom>
              <a:avLst/>
              <a:gdLst>
                <a:gd name="T0" fmla="*/ 61 w 63"/>
                <a:gd name="T1" fmla="*/ 25 h 69"/>
                <a:gd name="T2" fmla="*/ 63 w 63"/>
                <a:gd name="T3" fmla="*/ 40 h 69"/>
                <a:gd name="T4" fmla="*/ 51 w 63"/>
                <a:gd name="T5" fmla="*/ 57 h 69"/>
                <a:gd name="T6" fmla="*/ 22 w 63"/>
                <a:gd name="T7" fmla="*/ 69 h 69"/>
                <a:gd name="T8" fmla="*/ 0 w 63"/>
                <a:gd name="T9" fmla="*/ 66 h 69"/>
                <a:gd name="T10" fmla="*/ 14 w 63"/>
                <a:gd name="T11" fmla="*/ 45 h 69"/>
                <a:gd name="T12" fmla="*/ 7 w 63"/>
                <a:gd name="T13" fmla="*/ 25 h 69"/>
                <a:gd name="T14" fmla="*/ 29 w 63"/>
                <a:gd name="T15" fmla="*/ 10 h 69"/>
                <a:gd name="T16" fmla="*/ 41 w 63"/>
                <a:gd name="T17" fmla="*/ 0 h 69"/>
                <a:gd name="T18" fmla="*/ 44 w 63"/>
                <a:gd name="T19" fmla="*/ 11 h 69"/>
                <a:gd name="T20" fmla="*/ 40 w 63"/>
                <a:gd name="T21" fmla="*/ 22 h 69"/>
                <a:gd name="T22" fmla="*/ 50 w 63"/>
                <a:gd name="T23" fmla="*/ 21 h 69"/>
                <a:gd name="T24" fmla="*/ 61 w 63"/>
                <a:gd name="T2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9">
                  <a:moveTo>
                    <a:pt x="61" y="25"/>
                  </a:moveTo>
                  <a:lnTo>
                    <a:pt x="63" y="40"/>
                  </a:lnTo>
                  <a:lnTo>
                    <a:pt x="51" y="57"/>
                  </a:lnTo>
                  <a:lnTo>
                    <a:pt x="22" y="69"/>
                  </a:lnTo>
                  <a:lnTo>
                    <a:pt x="0" y="66"/>
                  </a:lnTo>
                  <a:lnTo>
                    <a:pt x="14" y="45"/>
                  </a:lnTo>
                  <a:lnTo>
                    <a:pt x="7" y="25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44" y="11"/>
                  </a:lnTo>
                  <a:lnTo>
                    <a:pt x="40" y="22"/>
                  </a:lnTo>
                  <a:lnTo>
                    <a:pt x="50" y="21"/>
                  </a:lnTo>
                  <a:lnTo>
                    <a:pt x="61" y="2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B647C222-22F5-0BC2-AD04-FF3AD8759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2" y="2600325"/>
              <a:ext cx="598488" cy="481013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66165FAC-AFF9-A62D-616C-8E37F6DDD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625" y="2676525"/>
              <a:ext cx="285750" cy="273050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EC55B918-FADF-CAD9-0D8B-217C4405D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487" y="1758950"/>
              <a:ext cx="234950" cy="88900"/>
            </a:xfrm>
            <a:custGeom>
              <a:avLst/>
              <a:gdLst>
                <a:gd name="T0" fmla="*/ 138 w 148"/>
                <a:gd name="T1" fmla="*/ 1 h 56"/>
                <a:gd name="T2" fmla="*/ 133 w 148"/>
                <a:gd name="T3" fmla="*/ 13 h 56"/>
                <a:gd name="T4" fmla="*/ 148 w 148"/>
                <a:gd name="T5" fmla="*/ 25 h 56"/>
                <a:gd name="T6" fmla="*/ 128 w 148"/>
                <a:gd name="T7" fmla="*/ 39 h 56"/>
                <a:gd name="T8" fmla="*/ 85 w 148"/>
                <a:gd name="T9" fmla="*/ 52 h 56"/>
                <a:gd name="T10" fmla="*/ 73 w 148"/>
                <a:gd name="T11" fmla="*/ 56 h 56"/>
                <a:gd name="T12" fmla="*/ 54 w 148"/>
                <a:gd name="T13" fmla="*/ 53 h 56"/>
                <a:gd name="T14" fmla="*/ 16 w 148"/>
                <a:gd name="T15" fmla="*/ 47 h 56"/>
                <a:gd name="T16" fmla="*/ 31 w 148"/>
                <a:gd name="T17" fmla="*/ 39 h 56"/>
                <a:gd name="T18" fmla="*/ 2 w 148"/>
                <a:gd name="T19" fmla="*/ 30 h 56"/>
                <a:gd name="T20" fmla="*/ 28 w 148"/>
                <a:gd name="T21" fmla="*/ 26 h 56"/>
                <a:gd name="T22" fmla="*/ 28 w 148"/>
                <a:gd name="T23" fmla="*/ 21 h 56"/>
                <a:gd name="T24" fmla="*/ 0 w 148"/>
                <a:gd name="T25" fmla="*/ 17 h 56"/>
                <a:gd name="T26" fmla="*/ 12 w 148"/>
                <a:gd name="T27" fmla="*/ 5 h 56"/>
                <a:gd name="T28" fmla="*/ 33 w 148"/>
                <a:gd name="T29" fmla="*/ 2 h 56"/>
                <a:gd name="T30" fmla="*/ 52 w 148"/>
                <a:gd name="T31" fmla="*/ 14 h 56"/>
                <a:gd name="T32" fmla="*/ 75 w 148"/>
                <a:gd name="T33" fmla="*/ 4 h 56"/>
                <a:gd name="T34" fmla="*/ 91 w 148"/>
                <a:gd name="T35" fmla="*/ 9 h 56"/>
                <a:gd name="T36" fmla="*/ 115 w 148"/>
                <a:gd name="T37" fmla="*/ 0 h 56"/>
                <a:gd name="T38" fmla="*/ 138 w 148"/>
                <a:gd name="T3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56">
                  <a:moveTo>
                    <a:pt x="138" y="1"/>
                  </a:moveTo>
                  <a:lnTo>
                    <a:pt x="133" y="13"/>
                  </a:lnTo>
                  <a:lnTo>
                    <a:pt x="148" y="25"/>
                  </a:lnTo>
                  <a:lnTo>
                    <a:pt x="128" y="39"/>
                  </a:lnTo>
                  <a:lnTo>
                    <a:pt x="85" y="52"/>
                  </a:lnTo>
                  <a:lnTo>
                    <a:pt x="73" y="56"/>
                  </a:lnTo>
                  <a:lnTo>
                    <a:pt x="54" y="53"/>
                  </a:lnTo>
                  <a:lnTo>
                    <a:pt x="16" y="47"/>
                  </a:lnTo>
                  <a:lnTo>
                    <a:pt x="31" y="39"/>
                  </a:lnTo>
                  <a:lnTo>
                    <a:pt x="2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0" y="17"/>
                  </a:lnTo>
                  <a:lnTo>
                    <a:pt x="12" y="5"/>
                  </a:lnTo>
                  <a:lnTo>
                    <a:pt x="33" y="2"/>
                  </a:lnTo>
                  <a:lnTo>
                    <a:pt x="52" y="14"/>
                  </a:lnTo>
                  <a:lnTo>
                    <a:pt x="75" y="4"/>
                  </a:lnTo>
                  <a:lnTo>
                    <a:pt x="91" y="9"/>
                  </a:lnTo>
                  <a:lnTo>
                    <a:pt x="115" y="0"/>
                  </a:lnTo>
                  <a:lnTo>
                    <a:pt x="138" y="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9ED28BF2-645F-BAE4-2F3D-252E0DA73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2" y="2811462"/>
              <a:ext cx="38100" cy="125413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5194F3DD-A9E2-EED3-28B7-09CF90047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2" y="2649537"/>
              <a:ext cx="82550" cy="52388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62D9B2B1-C9E8-EFCB-FB0D-EFCE88A04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2551112"/>
              <a:ext cx="44450" cy="76200"/>
            </a:xfrm>
            <a:custGeom>
              <a:avLst/>
              <a:gdLst>
                <a:gd name="T0" fmla="*/ 17 w 28"/>
                <a:gd name="T1" fmla="*/ 0 h 48"/>
                <a:gd name="T2" fmla="*/ 28 w 28"/>
                <a:gd name="T3" fmla="*/ 15 h 48"/>
                <a:gd name="T4" fmla="*/ 27 w 28"/>
                <a:gd name="T5" fmla="*/ 42 h 48"/>
                <a:gd name="T6" fmla="*/ 19 w 28"/>
                <a:gd name="T7" fmla="*/ 41 h 48"/>
                <a:gd name="T8" fmla="*/ 12 w 28"/>
                <a:gd name="T9" fmla="*/ 48 h 48"/>
                <a:gd name="T10" fmla="*/ 6 w 28"/>
                <a:gd name="T11" fmla="*/ 43 h 48"/>
                <a:gd name="T12" fmla="*/ 4 w 28"/>
                <a:gd name="T13" fmla="*/ 18 h 48"/>
                <a:gd name="T14" fmla="*/ 0 w 28"/>
                <a:gd name="T15" fmla="*/ 6 h 48"/>
                <a:gd name="T16" fmla="*/ 9 w 28"/>
                <a:gd name="T17" fmla="*/ 7 h 48"/>
                <a:gd name="T18" fmla="*/ 17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7" y="0"/>
                  </a:moveTo>
                  <a:lnTo>
                    <a:pt x="28" y="15"/>
                  </a:lnTo>
                  <a:lnTo>
                    <a:pt x="27" y="42"/>
                  </a:lnTo>
                  <a:lnTo>
                    <a:pt x="19" y="41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4" y="18"/>
                  </a:lnTo>
                  <a:lnTo>
                    <a:pt x="0" y="6"/>
                  </a:lnTo>
                  <a:lnTo>
                    <a:pt x="9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7B0131F0-D036-7C31-7194-741108D26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360612"/>
              <a:ext cx="319088" cy="298450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5F4681BB-02C3-4F1E-88B1-26D62C6C9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3298825"/>
              <a:ext cx="60325" cy="26988"/>
            </a:xfrm>
            <a:custGeom>
              <a:avLst/>
              <a:gdLst>
                <a:gd name="T0" fmla="*/ 14 w 38"/>
                <a:gd name="T1" fmla="*/ 0 h 17"/>
                <a:gd name="T2" fmla="*/ 26 w 38"/>
                <a:gd name="T3" fmla="*/ 2 h 17"/>
                <a:gd name="T4" fmla="*/ 35 w 38"/>
                <a:gd name="T5" fmla="*/ 7 h 17"/>
                <a:gd name="T6" fmla="*/ 38 w 38"/>
                <a:gd name="T7" fmla="*/ 13 h 17"/>
                <a:gd name="T8" fmla="*/ 25 w 38"/>
                <a:gd name="T9" fmla="*/ 13 h 17"/>
                <a:gd name="T10" fmla="*/ 19 w 38"/>
                <a:gd name="T11" fmla="*/ 17 h 17"/>
                <a:gd name="T12" fmla="*/ 9 w 38"/>
                <a:gd name="T13" fmla="*/ 13 h 17"/>
                <a:gd name="T14" fmla="*/ 0 w 38"/>
                <a:gd name="T15" fmla="*/ 6 h 17"/>
                <a:gd name="T16" fmla="*/ 2 w 38"/>
                <a:gd name="T17" fmla="*/ 1 h 17"/>
                <a:gd name="T18" fmla="*/ 10 w 38"/>
                <a:gd name="T19" fmla="*/ 0 h 17"/>
                <a:gd name="T20" fmla="*/ 14 w 3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7">
                  <a:moveTo>
                    <a:pt x="14" y="0"/>
                  </a:moveTo>
                  <a:lnTo>
                    <a:pt x="26" y="2"/>
                  </a:lnTo>
                  <a:lnTo>
                    <a:pt x="35" y="7"/>
                  </a:lnTo>
                  <a:lnTo>
                    <a:pt x="38" y="13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04E284A9-8DC6-4D1D-17A6-356F2C1CD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2808287"/>
              <a:ext cx="111125" cy="138113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CDC5147C-42BE-3306-2244-9563DE500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2776537"/>
              <a:ext cx="60325" cy="53975"/>
            </a:xfrm>
            <a:custGeom>
              <a:avLst/>
              <a:gdLst>
                <a:gd name="T0" fmla="*/ 33 w 38"/>
                <a:gd name="T1" fmla="*/ 4 h 34"/>
                <a:gd name="T2" fmla="*/ 38 w 38"/>
                <a:gd name="T3" fmla="*/ 11 h 34"/>
                <a:gd name="T4" fmla="*/ 34 w 38"/>
                <a:gd name="T5" fmla="*/ 24 h 34"/>
                <a:gd name="T6" fmla="*/ 24 w 38"/>
                <a:gd name="T7" fmla="*/ 17 h 34"/>
                <a:gd name="T8" fmla="*/ 17 w 38"/>
                <a:gd name="T9" fmla="*/ 22 h 34"/>
                <a:gd name="T10" fmla="*/ 17 w 38"/>
                <a:gd name="T11" fmla="*/ 34 h 34"/>
                <a:gd name="T12" fmla="*/ 4 w 38"/>
                <a:gd name="T13" fmla="*/ 28 h 34"/>
                <a:gd name="T14" fmla="*/ 0 w 38"/>
                <a:gd name="T15" fmla="*/ 18 h 34"/>
                <a:gd name="T16" fmla="*/ 4 w 38"/>
                <a:gd name="T17" fmla="*/ 6 h 34"/>
                <a:gd name="T18" fmla="*/ 15 w 38"/>
                <a:gd name="T19" fmla="*/ 8 h 34"/>
                <a:gd name="T20" fmla="*/ 19 w 38"/>
                <a:gd name="T21" fmla="*/ 0 h 34"/>
                <a:gd name="T22" fmla="*/ 33 w 38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4">
                  <a:moveTo>
                    <a:pt x="33" y="4"/>
                  </a:moveTo>
                  <a:lnTo>
                    <a:pt x="38" y="11"/>
                  </a:lnTo>
                  <a:lnTo>
                    <a:pt x="34" y="24"/>
                  </a:lnTo>
                  <a:lnTo>
                    <a:pt x="24" y="17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7427E822-6234-6431-BEBF-53C2CA9FA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700" y="2546350"/>
              <a:ext cx="276225" cy="339725"/>
            </a:xfrm>
            <a:custGeom>
              <a:avLst/>
              <a:gdLst>
                <a:gd name="T0" fmla="*/ 164 w 174"/>
                <a:gd name="T1" fmla="*/ 87 h 214"/>
                <a:gd name="T2" fmla="*/ 166 w 174"/>
                <a:gd name="T3" fmla="*/ 104 h 214"/>
                <a:gd name="T4" fmla="*/ 174 w 174"/>
                <a:gd name="T5" fmla="*/ 114 h 214"/>
                <a:gd name="T6" fmla="*/ 171 w 174"/>
                <a:gd name="T7" fmla="*/ 129 h 214"/>
                <a:gd name="T8" fmla="*/ 154 w 174"/>
                <a:gd name="T9" fmla="*/ 139 h 214"/>
                <a:gd name="T10" fmla="*/ 124 w 174"/>
                <a:gd name="T11" fmla="*/ 140 h 214"/>
                <a:gd name="T12" fmla="*/ 109 w 174"/>
                <a:gd name="T13" fmla="*/ 163 h 214"/>
                <a:gd name="T14" fmla="*/ 94 w 174"/>
                <a:gd name="T15" fmla="*/ 155 h 214"/>
                <a:gd name="T16" fmla="*/ 87 w 174"/>
                <a:gd name="T17" fmla="*/ 140 h 214"/>
                <a:gd name="T18" fmla="*/ 59 w 174"/>
                <a:gd name="T19" fmla="*/ 145 h 214"/>
                <a:gd name="T20" fmla="*/ 42 w 174"/>
                <a:gd name="T21" fmla="*/ 154 h 214"/>
                <a:gd name="T22" fmla="*/ 22 w 174"/>
                <a:gd name="T23" fmla="*/ 155 h 214"/>
                <a:gd name="T24" fmla="*/ 46 w 174"/>
                <a:gd name="T25" fmla="*/ 170 h 214"/>
                <a:gd name="T26" fmla="*/ 48 w 174"/>
                <a:gd name="T27" fmla="*/ 205 h 214"/>
                <a:gd name="T28" fmla="*/ 40 w 174"/>
                <a:gd name="T29" fmla="*/ 214 h 214"/>
                <a:gd name="T30" fmla="*/ 28 w 174"/>
                <a:gd name="T31" fmla="*/ 206 h 214"/>
                <a:gd name="T32" fmla="*/ 26 w 174"/>
                <a:gd name="T33" fmla="*/ 187 h 214"/>
                <a:gd name="T34" fmla="*/ 12 w 174"/>
                <a:gd name="T35" fmla="*/ 181 h 214"/>
                <a:gd name="T36" fmla="*/ 0 w 174"/>
                <a:gd name="T37" fmla="*/ 167 h 214"/>
                <a:gd name="T38" fmla="*/ 14 w 174"/>
                <a:gd name="T39" fmla="*/ 160 h 214"/>
                <a:gd name="T40" fmla="*/ 17 w 174"/>
                <a:gd name="T41" fmla="*/ 148 h 214"/>
                <a:gd name="T42" fmla="*/ 30 w 174"/>
                <a:gd name="T43" fmla="*/ 137 h 214"/>
                <a:gd name="T44" fmla="*/ 37 w 174"/>
                <a:gd name="T45" fmla="*/ 123 h 214"/>
                <a:gd name="T46" fmla="*/ 68 w 174"/>
                <a:gd name="T47" fmla="*/ 117 h 214"/>
                <a:gd name="T48" fmla="*/ 89 w 174"/>
                <a:gd name="T49" fmla="*/ 121 h 214"/>
                <a:gd name="T50" fmla="*/ 89 w 174"/>
                <a:gd name="T51" fmla="*/ 84 h 214"/>
                <a:gd name="T52" fmla="*/ 106 w 174"/>
                <a:gd name="T53" fmla="*/ 94 h 214"/>
                <a:gd name="T54" fmla="*/ 120 w 174"/>
                <a:gd name="T55" fmla="*/ 73 h 214"/>
                <a:gd name="T56" fmla="*/ 126 w 174"/>
                <a:gd name="T57" fmla="*/ 65 h 214"/>
                <a:gd name="T58" fmla="*/ 123 w 174"/>
                <a:gd name="T59" fmla="*/ 40 h 214"/>
                <a:gd name="T60" fmla="*/ 108 w 174"/>
                <a:gd name="T61" fmla="*/ 17 h 214"/>
                <a:gd name="T62" fmla="*/ 107 w 174"/>
                <a:gd name="T63" fmla="*/ 4 h 214"/>
                <a:gd name="T64" fmla="*/ 123 w 174"/>
                <a:gd name="T65" fmla="*/ 0 h 214"/>
                <a:gd name="T66" fmla="*/ 149 w 174"/>
                <a:gd name="T67" fmla="*/ 29 h 214"/>
                <a:gd name="T68" fmla="*/ 157 w 174"/>
                <a:gd name="T69" fmla="*/ 45 h 214"/>
                <a:gd name="T70" fmla="*/ 153 w 174"/>
                <a:gd name="T71" fmla="*/ 66 h 214"/>
                <a:gd name="T72" fmla="*/ 164 w 174"/>
                <a:gd name="T7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214">
                  <a:moveTo>
                    <a:pt x="164" y="87"/>
                  </a:moveTo>
                  <a:lnTo>
                    <a:pt x="166" y="104"/>
                  </a:lnTo>
                  <a:lnTo>
                    <a:pt x="174" y="114"/>
                  </a:lnTo>
                  <a:lnTo>
                    <a:pt x="171" y="129"/>
                  </a:lnTo>
                  <a:lnTo>
                    <a:pt x="154" y="139"/>
                  </a:lnTo>
                  <a:lnTo>
                    <a:pt x="124" y="140"/>
                  </a:lnTo>
                  <a:lnTo>
                    <a:pt x="109" y="163"/>
                  </a:lnTo>
                  <a:lnTo>
                    <a:pt x="94" y="155"/>
                  </a:lnTo>
                  <a:lnTo>
                    <a:pt x="87" y="140"/>
                  </a:lnTo>
                  <a:lnTo>
                    <a:pt x="59" y="145"/>
                  </a:lnTo>
                  <a:lnTo>
                    <a:pt x="42" y="154"/>
                  </a:lnTo>
                  <a:lnTo>
                    <a:pt x="22" y="155"/>
                  </a:lnTo>
                  <a:lnTo>
                    <a:pt x="46" y="170"/>
                  </a:lnTo>
                  <a:lnTo>
                    <a:pt x="48" y="205"/>
                  </a:lnTo>
                  <a:lnTo>
                    <a:pt x="40" y="214"/>
                  </a:lnTo>
                  <a:lnTo>
                    <a:pt x="28" y="206"/>
                  </a:lnTo>
                  <a:lnTo>
                    <a:pt x="26" y="187"/>
                  </a:lnTo>
                  <a:lnTo>
                    <a:pt x="12" y="181"/>
                  </a:lnTo>
                  <a:lnTo>
                    <a:pt x="0" y="167"/>
                  </a:lnTo>
                  <a:lnTo>
                    <a:pt x="14" y="160"/>
                  </a:lnTo>
                  <a:lnTo>
                    <a:pt x="17" y="148"/>
                  </a:lnTo>
                  <a:lnTo>
                    <a:pt x="30" y="137"/>
                  </a:lnTo>
                  <a:lnTo>
                    <a:pt x="37" y="123"/>
                  </a:lnTo>
                  <a:lnTo>
                    <a:pt x="68" y="117"/>
                  </a:lnTo>
                  <a:lnTo>
                    <a:pt x="89" y="121"/>
                  </a:lnTo>
                  <a:lnTo>
                    <a:pt x="89" y="84"/>
                  </a:lnTo>
                  <a:lnTo>
                    <a:pt x="106" y="94"/>
                  </a:lnTo>
                  <a:lnTo>
                    <a:pt x="120" y="73"/>
                  </a:lnTo>
                  <a:lnTo>
                    <a:pt x="126" y="65"/>
                  </a:lnTo>
                  <a:lnTo>
                    <a:pt x="123" y="40"/>
                  </a:lnTo>
                  <a:lnTo>
                    <a:pt x="108" y="17"/>
                  </a:lnTo>
                  <a:lnTo>
                    <a:pt x="107" y="4"/>
                  </a:lnTo>
                  <a:lnTo>
                    <a:pt x="123" y="0"/>
                  </a:lnTo>
                  <a:lnTo>
                    <a:pt x="149" y="29"/>
                  </a:lnTo>
                  <a:lnTo>
                    <a:pt x="157" y="45"/>
                  </a:lnTo>
                  <a:lnTo>
                    <a:pt x="153" y="66"/>
                  </a:lnTo>
                  <a:lnTo>
                    <a:pt x="164" y="8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C3818520-D280-D94E-3B47-B00178E55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2" y="2409825"/>
              <a:ext cx="142875" cy="130175"/>
            </a:xfrm>
            <a:custGeom>
              <a:avLst/>
              <a:gdLst>
                <a:gd name="T0" fmla="*/ 51 w 90"/>
                <a:gd name="T1" fmla="*/ 29 h 82"/>
                <a:gd name="T2" fmla="*/ 65 w 90"/>
                <a:gd name="T3" fmla="*/ 33 h 82"/>
                <a:gd name="T4" fmla="*/ 71 w 90"/>
                <a:gd name="T5" fmla="*/ 24 h 82"/>
                <a:gd name="T6" fmla="*/ 90 w 90"/>
                <a:gd name="T7" fmla="*/ 47 h 82"/>
                <a:gd name="T8" fmla="*/ 69 w 90"/>
                <a:gd name="T9" fmla="*/ 53 h 82"/>
                <a:gd name="T10" fmla="*/ 67 w 90"/>
                <a:gd name="T11" fmla="*/ 73 h 82"/>
                <a:gd name="T12" fmla="*/ 32 w 90"/>
                <a:gd name="T13" fmla="*/ 59 h 82"/>
                <a:gd name="T14" fmla="*/ 36 w 90"/>
                <a:gd name="T15" fmla="*/ 82 h 82"/>
                <a:gd name="T16" fmla="*/ 18 w 90"/>
                <a:gd name="T17" fmla="*/ 82 h 82"/>
                <a:gd name="T18" fmla="*/ 3 w 90"/>
                <a:gd name="T19" fmla="*/ 62 h 82"/>
                <a:gd name="T20" fmla="*/ 2 w 90"/>
                <a:gd name="T21" fmla="*/ 46 h 82"/>
                <a:gd name="T22" fmla="*/ 19 w 90"/>
                <a:gd name="T23" fmla="*/ 45 h 82"/>
                <a:gd name="T24" fmla="*/ 6 w 90"/>
                <a:gd name="T25" fmla="*/ 16 h 82"/>
                <a:gd name="T26" fmla="*/ 0 w 90"/>
                <a:gd name="T27" fmla="*/ 0 h 82"/>
                <a:gd name="T28" fmla="*/ 33 w 90"/>
                <a:gd name="T29" fmla="*/ 22 h 82"/>
                <a:gd name="T30" fmla="*/ 51 w 90"/>
                <a:gd name="T31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82">
                  <a:moveTo>
                    <a:pt x="51" y="29"/>
                  </a:moveTo>
                  <a:lnTo>
                    <a:pt x="65" y="33"/>
                  </a:lnTo>
                  <a:lnTo>
                    <a:pt x="71" y="24"/>
                  </a:lnTo>
                  <a:lnTo>
                    <a:pt x="90" y="47"/>
                  </a:lnTo>
                  <a:lnTo>
                    <a:pt x="69" y="53"/>
                  </a:lnTo>
                  <a:lnTo>
                    <a:pt x="67" y="73"/>
                  </a:lnTo>
                  <a:lnTo>
                    <a:pt x="32" y="59"/>
                  </a:lnTo>
                  <a:lnTo>
                    <a:pt x="36" y="82"/>
                  </a:lnTo>
                  <a:lnTo>
                    <a:pt x="18" y="82"/>
                  </a:lnTo>
                  <a:lnTo>
                    <a:pt x="3" y="62"/>
                  </a:lnTo>
                  <a:lnTo>
                    <a:pt x="2" y="46"/>
                  </a:lnTo>
                  <a:lnTo>
                    <a:pt x="19" y="4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51" y="2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05A4F070-8AED-DEB8-9BBB-0EC22C8AB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2095500"/>
              <a:ext cx="1035050" cy="474663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557A2BC5-02E4-D8EC-64BA-A1023882B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7" y="3727450"/>
              <a:ext cx="231775" cy="336550"/>
            </a:xfrm>
            <a:custGeom>
              <a:avLst/>
              <a:gdLst>
                <a:gd name="T0" fmla="*/ 131 w 146"/>
                <a:gd name="T1" fmla="*/ 132 h 212"/>
                <a:gd name="T2" fmla="*/ 141 w 146"/>
                <a:gd name="T3" fmla="*/ 149 h 212"/>
                <a:gd name="T4" fmla="*/ 128 w 146"/>
                <a:gd name="T5" fmla="*/ 158 h 212"/>
                <a:gd name="T6" fmla="*/ 124 w 146"/>
                <a:gd name="T7" fmla="*/ 166 h 212"/>
                <a:gd name="T8" fmla="*/ 117 w 146"/>
                <a:gd name="T9" fmla="*/ 168 h 212"/>
                <a:gd name="T10" fmla="*/ 114 w 146"/>
                <a:gd name="T11" fmla="*/ 183 h 212"/>
                <a:gd name="T12" fmla="*/ 108 w 146"/>
                <a:gd name="T13" fmla="*/ 191 h 212"/>
                <a:gd name="T14" fmla="*/ 104 w 146"/>
                <a:gd name="T15" fmla="*/ 205 h 212"/>
                <a:gd name="T16" fmla="*/ 97 w 146"/>
                <a:gd name="T17" fmla="*/ 212 h 212"/>
                <a:gd name="T18" fmla="*/ 71 w 146"/>
                <a:gd name="T19" fmla="*/ 191 h 212"/>
                <a:gd name="T20" fmla="*/ 70 w 146"/>
                <a:gd name="T21" fmla="*/ 179 h 212"/>
                <a:gd name="T22" fmla="*/ 3 w 146"/>
                <a:gd name="T23" fmla="*/ 136 h 212"/>
                <a:gd name="T24" fmla="*/ 0 w 146"/>
                <a:gd name="T25" fmla="*/ 134 h 212"/>
                <a:gd name="T26" fmla="*/ 0 w 146"/>
                <a:gd name="T27" fmla="*/ 112 h 212"/>
                <a:gd name="T28" fmla="*/ 5 w 146"/>
                <a:gd name="T29" fmla="*/ 104 h 212"/>
                <a:gd name="T30" fmla="*/ 14 w 146"/>
                <a:gd name="T31" fmla="*/ 90 h 212"/>
                <a:gd name="T32" fmla="*/ 21 w 146"/>
                <a:gd name="T33" fmla="*/ 75 h 212"/>
                <a:gd name="T34" fmla="*/ 13 w 146"/>
                <a:gd name="T35" fmla="*/ 51 h 212"/>
                <a:gd name="T36" fmla="*/ 11 w 146"/>
                <a:gd name="T37" fmla="*/ 41 h 212"/>
                <a:gd name="T38" fmla="*/ 2 w 146"/>
                <a:gd name="T39" fmla="*/ 26 h 212"/>
                <a:gd name="T40" fmla="*/ 13 w 146"/>
                <a:gd name="T41" fmla="*/ 14 h 212"/>
                <a:gd name="T42" fmla="*/ 25 w 146"/>
                <a:gd name="T43" fmla="*/ 0 h 212"/>
                <a:gd name="T44" fmla="*/ 35 w 146"/>
                <a:gd name="T45" fmla="*/ 4 h 212"/>
                <a:gd name="T46" fmla="*/ 35 w 146"/>
                <a:gd name="T47" fmla="*/ 15 h 212"/>
                <a:gd name="T48" fmla="*/ 41 w 146"/>
                <a:gd name="T49" fmla="*/ 22 h 212"/>
                <a:gd name="T50" fmla="*/ 54 w 146"/>
                <a:gd name="T51" fmla="*/ 22 h 212"/>
                <a:gd name="T52" fmla="*/ 77 w 146"/>
                <a:gd name="T53" fmla="*/ 40 h 212"/>
                <a:gd name="T54" fmla="*/ 83 w 146"/>
                <a:gd name="T55" fmla="*/ 40 h 212"/>
                <a:gd name="T56" fmla="*/ 88 w 146"/>
                <a:gd name="T57" fmla="*/ 39 h 212"/>
                <a:gd name="T58" fmla="*/ 92 w 146"/>
                <a:gd name="T59" fmla="*/ 42 h 212"/>
                <a:gd name="T60" fmla="*/ 104 w 146"/>
                <a:gd name="T61" fmla="*/ 43 h 212"/>
                <a:gd name="T62" fmla="*/ 109 w 146"/>
                <a:gd name="T63" fmla="*/ 35 h 212"/>
                <a:gd name="T64" fmla="*/ 126 w 146"/>
                <a:gd name="T65" fmla="*/ 26 h 212"/>
                <a:gd name="T66" fmla="*/ 133 w 146"/>
                <a:gd name="T67" fmla="*/ 33 h 212"/>
                <a:gd name="T68" fmla="*/ 146 w 146"/>
                <a:gd name="T69" fmla="*/ 33 h 212"/>
                <a:gd name="T70" fmla="*/ 130 w 146"/>
                <a:gd name="T71" fmla="*/ 56 h 212"/>
                <a:gd name="T72" fmla="*/ 131 w 146"/>
                <a:gd name="T7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212">
                  <a:moveTo>
                    <a:pt x="131" y="132"/>
                  </a:moveTo>
                  <a:lnTo>
                    <a:pt x="141" y="149"/>
                  </a:lnTo>
                  <a:lnTo>
                    <a:pt x="128" y="158"/>
                  </a:lnTo>
                  <a:lnTo>
                    <a:pt x="124" y="166"/>
                  </a:lnTo>
                  <a:lnTo>
                    <a:pt x="117" y="168"/>
                  </a:lnTo>
                  <a:lnTo>
                    <a:pt x="114" y="183"/>
                  </a:lnTo>
                  <a:lnTo>
                    <a:pt x="108" y="191"/>
                  </a:lnTo>
                  <a:lnTo>
                    <a:pt x="104" y="205"/>
                  </a:lnTo>
                  <a:lnTo>
                    <a:pt x="97" y="212"/>
                  </a:lnTo>
                  <a:lnTo>
                    <a:pt x="71" y="191"/>
                  </a:lnTo>
                  <a:lnTo>
                    <a:pt x="70" y="179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4" y="90"/>
                  </a:lnTo>
                  <a:lnTo>
                    <a:pt x="21" y="75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2" y="26"/>
                  </a:lnTo>
                  <a:lnTo>
                    <a:pt x="13" y="14"/>
                  </a:lnTo>
                  <a:lnTo>
                    <a:pt x="25" y="0"/>
                  </a:lnTo>
                  <a:lnTo>
                    <a:pt x="35" y="4"/>
                  </a:lnTo>
                  <a:lnTo>
                    <a:pt x="35" y="15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104" y="43"/>
                  </a:lnTo>
                  <a:lnTo>
                    <a:pt x="109" y="35"/>
                  </a:lnTo>
                  <a:lnTo>
                    <a:pt x="126" y="26"/>
                  </a:lnTo>
                  <a:lnTo>
                    <a:pt x="133" y="33"/>
                  </a:lnTo>
                  <a:lnTo>
                    <a:pt x="146" y="33"/>
                  </a:lnTo>
                  <a:lnTo>
                    <a:pt x="130" y="56"/>
                  </a:lnTo>
                  <a:lnTo>
                    <a:pt x="131" y="13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37E8613D-998E-F803-ACC5-9825798A4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2" y="2484437"/>
              <a:ext cx="263525" cy="130175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44E10785-F376-8995-10A5-B2E48E22B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0" y="3429000"/>
              <a:ext cx="153988" cy="134938"/>
            </a:xfrm>
            <a:custGeom>
              <a:avLst/>
              <a:gdLst>
                <a:gd name="T0" fmla="*/ 27 w 97"/>
                <a:gd name="T1" fmla="*/ 81 h 85"/>
                <a:gd name="T2" fmla="*/ 18 w 97"/>
                <a:gd name="T3" fmla="*/ 71 h 85"/>
                <a:gd name="T4" fmla="*/ 7 w 97"/>
                <a:gd name="T5" fmla="*/ 49 h 85"/>
                <a:gd name="T6" fmla="*/ 0 w 97"/>
                <a:gd name="T7" fmla="*/ 24 h 85"/>
                <a:gd name="T8" fmla="*/ 10 w 97"/>
                <a:gd name="T9" fmla="*/ 7 h 85"/>
                <a:gd name="T10" fmla="*/ 33 w 97"/>
                <a:gd name="T11" fmla="*/ 3 h 85"/>
                <a:gd name="T12" fmla="*/ 51 w 97"/>
                <a:gd name="T13" fmla="*/ 6 h 85"/>
                <a:gd name="T14" fmla="*/ 67 w 97"/>
                <a:gd name="T15" fmla="*/ 14 h 85"/>
                <a:gd name="T16" fmla="*/ 73 w 97"/>
                <a:gd name="T17" fmla="*/ 0 h 85"/>
                <a:gd name="T18" fmla="*/ 90 w 97"/>
                <a:gd name="T19" fmla="*/ 7 h 85"/>
                <a:gd name="T20" fmla="*/ 96 w 97"/>
                <a:gd name="T21" fmla="*/ 21 h 85"/>
                <a:gd name="T22" fmla="*/ 97 w 97"/>
                <a:gd name="T23" fmla="*/ 46 h 85"/>
                <a:gd name="T24" fmla="*/ 68 w 97"/>
                <a:gd name="T25" fmla="*/ 62 h 85"/>
                <a:gd name="T26" fmla="*/ 77 w 97"/>
                <a:gd name="T27" fmla="*/ 75 h 85"/>
                <a:gd name="T28" fmla="*/ 58 w 97"/>
                <a:gd name="T29" fmla="*/ 76 h 85"/>
                <a:gd name="T30" fmla="*/ 42 w 97"/>
                <a:gd name="T31" fmla="*/ 85 h 85"/>
                <a:gd name="T32" fmla="*/ 27 w 97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85">
                  <a:moveTo>
                    <a:pt x="27" y="81"/>
                  </a:moveTo>
                  <a:lnTo>
                    <a:pt x="18" y="71"/>
                  </a:lnTo>
                  <a:lnTo>
                    <a:pt x="7" y="49"/>
                  </a:lnTo>
                  <a:lnTo>
                    <a:pt x="0" y="24"/>
                  </a:lnTo>
                  <a:lnTo>
                    <a:pt x="10" y="7"/>
                  </a:lnTo>
                  <a:lnTo>
                    <a:pt x="33" y="3"/>
                  </a:lnTo>
                  <a:lnTo>
                    <a:pt x="51" y="6"/>
                  </a:lnTo>
                  <a:lnTo>
                    <a:pt x="67" y="14"/>
                  </a:lnTo>
                  <a:lnTo>
                    <a:pt x="73" y="0"/>
                  </a:lnTo>
                  <a:lnTo>
                    <a:pt x="90" y="7"/>
                  </a:lnTo>
                  <a:lnTo>
                    <a:pt x="96" y="21"/>
                  </a:lnTo>
                  <a:lnTo>
                    <a:pt x="97" y="46"/>
                  </a:lnTo>
                  <a:lnTo>
                    <a:pt x="68" y="62"/>
                  </a:lnTo>
                  <a:lnTo>
                    <a:pt x="77" y="75"/>
                  </a:lnTo>
                  <a:lnTo>
                    <a:pt x="58" y="76"/>
                  </a:lnTo>
                  <a:lnTo>
                    <a:pt x="42" y="85"/>
                  </a:lnTo>
                  <a:lnTo>
                    <a:pt x="27" y="8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AC165C4B-ADAF-1FC7-452B-50C8D68F2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300" y="2636837"/>
              <a:ext cx="122238" cy="138113"/>
            </a:xfrm>
            <a:custGeom>
              <a:avLst/>
              <a:gdLst>
                <a:gd name="T0" fmla="*/ 29 w 77"/>
                <a:gd name="T1" fmla="*/ 0 h 87"/>
                <a:gd name="T2" fmla="*/ 55 w 77"/>
                <a:gd name="T3" fmla="*/ 24 h 87"/>
                <a:gd name="T4" fmla="*/ 66 w 77"/>
                <a:gd name="T5" fmla="*/ 38 h 87"/>
                <a:gd name="T6" fmla="*/ 77 w 77"/>
                <a:gd name="T7" fmla="*/ 62 h 87"/>
                <a:gd name="T8" fmla="*/ 75 w 77"/>
                <a:gd name="T9" fmla="*/ 73 h 87"/>
                <a:gd name="T10" fmla="*/ 61 w 77"/>
                <a:gd name="T11" fmla="*/ 77 h 87"/>
                <a:gd name="T12" fmla="*/ 51 w 77"/>
                <a:gd name="T13" fmla="*/ 85 h 87"/>
                <a:gd name="T14" fmla="*/ 36 w 77"/>
                <a:gd name="T15" fmla="*/ 87 h 87"/>
                <a:gd name="T16" fmla="*/ 29 w 77"/>
                <a:gd name="T17" fmla="*/ 76 h 87"/>
                <a:gd name="T18" fmla="*/ 26 w 77"/>
                <a:gd name="T19" fmla="*/ 61 h 87"/>
                <a:gd name="T20" fmla="*/ 9 w 77"/>
                <a:gd name="T21" fmla="*/ 39 h 87"/>
                <a:gd name="T22" fmla="*/ 20 w 77"/>
                <a:gd name="T23" fmla="*/ 35 h 87"/>
                <a:gd name="T24" fmla="*/ 0 w 77"/>
                <a:gd name="T25" fmla="*/ 18 h 87"/>
                <a:gd name="T26" fmla="*/ 1 w 77"/>
                <a:gd name="T27" fmla="*/ 16 h 87"/>
                <a:gd name="T28" fmla="*/ 8 w 77"/>
                <a:gd name="T29" fmla="*/ 17 h 87"/>
                <a:gd name="T30" fmla="*/ 11 w 77"/>
                <a:gd name="T31" fmla="*/ 7 h 87"/>
                <a:gd name="T32" fmla="*/ 22 w 77"/>
                <a:gd name="T33" fmla="*/ 6 h 87"/>
                <a:gd name="T34" fmla="*/ 29 w 77"/>
                <a:gd name="T35" fmla="*/ 5 h 87"/>
                <a:gd name="T36" fmla="*/ 29 w 77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7">
                  <a:moveTo>
                    <a:pt x="29" y="0"/>
                  </a:moveTo>
                  <a:lnTo>
                    <a:pt x="55" y="24"/>
                  </a:lnTo>
                  <a:lnTo>
                    <a:pt x="66" y="38"/>
                  </a:lnTo>
                  <a:lnTo>
                    <a:pt x="77" y="62"/>
                  </a:lnTo>
                  <a:lnTo>
                    <a:pt x="75" y="73"/>
                  </a:lnTo>
                  <a:lnTo>
                    <a:pt x="61" y="77"/>
                  </a:lnTo>
                  <a:lnTo>
                    <a:pt x="51" y="85"/>
                  </a:lnTo>
                  <a:lnTo>
                    <a:pt x="36" y="87"/>
                  </a:lnTo>
                  <a:lnTo>
                    <a:pt x="29" y="76"/>
                  </a:lnTo>
                  <a:lnTo>
                    <a:pt x="26" y="61"/>
                  </a:lnTo>
                  <a:lnTo>
                    <a:pt x="9" y="39"/>
                  </a:lnTo>
                  <a:lnTo>
                    <a:pt x="20" y="35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8" y="17"/>
                  </a:lnTo>
                  <a:lnTo>
                    <a:pt x="11" y="7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4C0377A3-ABD1-302C-26EF-9471C2DA2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2484437"/>
              <a:ext cx="44450" cy="46038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E2BD0357-285B-4E2A-D36C-D532AC393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7" y="2917825"/>
              <a:ext cx="53975" cy="50800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8051919C-BB13-F362-BB6C-331F95709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3168650"/>
              <a:ext cx="239713" cy="282575"/>
            </a:xfrm>
            <a:custGeom>
              <a:avLst/>
              <a:gdLst>
                <a:gd name="T0" fmla="*/ 111 w 151"/>
                <a:gd name="T1" fmla="*/ 170 h 178"/>
                <a:gd name="T2" fmla="*/ 116 w 151"/>
                <a:gd name="T3" fmla="*/ 161 h 178"/>
                <a:gd name="T4" fmla="*/ 114 w 151"/>
                <a:gd name="T5" fmla="*/ 143 h 178"/>
                <a:gd name="T6" fmla="*/ 97 w 151"/>
                <a:gd name="T7" fmla="*/ 125 h 178"/>
                <a:gd name="T8" fmla="*/ 93 w 151"/>
                <a:gd name="T9" fmla="*/ 104 h 178"/>
                <a:gd name="T10" fmla="*/ 77 w 151"/>
                <a:gd name="T11" fmla="*/ 87 h 178"/>
                <a:gd name="T12" fmla="*/ 63 w 151"/>
                <a:gd name="T13" fmla="*/ 86 h 178"/>
                <a:gd name="T14" fmla="*/ 60 w 151"/>
                <a:gd name="T15" fmla="*/ 93 h 178"/>
                <a:gd name="T16" fmla="*/ 50 w 151"/>
                <a:gd name="T17" fmla="*/ 94 h 178"/>
                <a:gd name="T18" fmla="*/ 44 w 151"/>
                <a:gd name="T19" fmla="*/ 90 h 178"/>
                <a:gd name="T20" fmla="*/ 26 w 151"/>
                <a:gd name="T21" fmla="*/ 103 h 178"/>
                <a:gd name="T22" fmla="*/ 23 w 151"/>
                <a:gd name="T23" fmla="*/ 84 h 178"/>
                <a:gd name="T24" fmla="*/ 24 w 151"/>
                <a:gd name="T25" fmla="*/ 62 h 178"/>
                <a:gd name="T26" fmla="*/ 12 w 151"/>
                <a:gd name="T27" fmla="*/ 61 h 178"/>
                <a:gd name="T28" fmla="*/ 9 w 151"/>
                <a:gd name="T29" fmla="*/ 49 h 178"/>
                <a:gd name="T30" fmla="*/ 0 w 151"/>
                <a:gd name="T31" fmla="*/ 42 h 178"/>
                <a:gd name="T32" fmla="*/ 3 w 151"/>
                <a:gd name="T33" fmla="*/ 34 h 178"/>
                <a:gd name="T34" fmla="*/ 16 w 151"/>
                <a:gd name="T35" fmla="*/ 21 h 178"/>
                <a:gd name="T36" fmla="*/ 18 w 151"/>
                <a:gd name="T37" fmla="*/ 26 h 178"/>
                <a:gd name="T38" fmla="*/ 28 w 151"/>
                <a:gd name="T39" fmla="*/ 26 h 178"/>
                <a:gd name="T40" fmla="*/ 21 w 151"/>
                <a:gd name="T41" fmla="*/ 3 h 178"/>
                <a:gd name="T42" fmla="*/ 30 w 151"/>
                <a:gd name="T43" fmla="*/ 0 h 178"/>
                <a:gd name="T44" fmla="*/ 43 w 151"/>
                <a:gd name="T45" fmla="*/ 16 h 178"/>
                <a:gd name="T46" fmla="*/ 55 w 151"/>
                <a:gd name="T47" fmla="*/ 35 h 178"/>
                <a:gd name="T48" fmla="*/ 77 w 151"/>
                <a:gd name="T49" fmla="*/ 35 h 178"/>
                <a:gd name="T50" fmla="*/ 87 w 151"/>
                <a:gd name="T51" fmla="*/ 53 h 178"/>
                <a:gd name="T52" fmla="*/ 76 w 151"/>
                <a:gd name="T53" fmla="*/ 59 h 178"/>
                <a:gd name="T54" fmla="*/ 72 w 151"/>
                <a:gd name="T55" fmla="*/ 66 h 178"/>
                <a:gd name="T56" fmla="*/ 96 w 151"/>
                <a:gd name="T57" fmla="*/ 79 h 178"/>
                <a:gd name="T58" fmla="*/ 115 w 151"/>
                <a:gd name="T59" fmla="*/ 103 h 178"/>
                <a:gd name="T60" fmla="*/ 129 w 151"/>
                <a:gd name="T61" fmla="*/ 122 h 178"/>
                <a:gd name="T62" fmla="*/ 145 w 151"/>
                <a:gd name="T63" fmla="*/ 136 h 178"/>
                <a:gd name="T64" fmla="*/ 151 w 151"/>
                <a:gd name="T65" fmla="*/ 151 h 178"/>
                <a:gd name="T66" fmla="*/ 150 w 151"/>
                <a:gd name="T67" fmla="*/ 171 h 178"/>
                <a:gd name="T68" fmla="*/ 133 w 151"/>
                <a:gd name="T69" fmla="*/ 164 h 178"/>
                <a:gd name="T70" fmla="*/ 127 w 151"/>
                <a:gd name="T71" fmla="*/ 178 h 178"/>
                <a:gd name="T72" fmla="*/ 111 w 151"/>
                <a:gd name="T7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78">
                  <a:moveTo>
                    <a:pt x="111" y="170"/>
                  </a:moveTo>
                  <a:lnTo>
                    <a:pt x="116" y="161"/>
                  </a:lnTo>
                  <a:lnTo>
                    <a:pt x="114" y="143"/>
                  </a:lnTo>
                  <a:lnTo>
                    <a:pt x="97" y="125"/>
                  </a:lnTo>
                  <a:lnTo>
                    <a:pt x="93" y="104"/>
                  </a:lnTo>
                  <a:lnTo>
                    <a:pt x="77" y="87"/>
                  </a:lnTo>
                  <a:lnTo>
                    <a:pt x="63" y="86"/>
                  </a:lnTo>
                  <a:lnTo>
                    <a:pt x="60" y="93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26" y="103"/>
                  </a:lnTo>
                  <a:lnTo>
                    <a:pt x="23" y="84"/>
                  </a:lnTo>
                  <a:lnTo>
                    <a:pt x="24" y="62"/>
                  </a:lnTo>
                  <a:lnTo>
                    <a:pt x="12" y="61"/>
                  </a:lnTo>
                  <a:lnTo>
                    <a:pt x="9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8" y="26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3" y="16"/>
                  </a:lnTo>
                  <a:lnTo>
                    <a:pt x="55" y="35"/>
                  </a:lnTo>
                  <a:lnTo>
                    <a:pt x="77" y="35"/>
                  </a:lnTo>
                  <a:lnTo>
                    <a:pt x="87" y="53"/>
                  </a:lnTo>
                  <a:lnTo>
                    <a:pt x="76" y="59"/>
                  </a:lnTo>
                  <a:lnTo>
                    <a:pt x="72" y="66"/>
                  </a:lnTo>
                  <a:lnTo>
                    <a:pt x="96" y="79"/>
                  </a:lnTo>
                  <a:lnTo>
                    <a:pt x="115" y="103"/>
                  </a:lnTo>
                  <a:lnTo>
                    <a:pt x="129" y="122"/>
                  </a:lnTo>
                  <a:lnTo>
                    <a:pt x="145" y="136"/>
                  </a:lnTo>
                  <a:lnTo>
                    <a:pt x="151" y="151"/>
                  </a:lnTo>
                  <a:lnTo>
                    <a:pt x="150" y="171"/>
                  </a:lnTo>
                  <a:lnTo>
                    <a:pt x="133" y="164"/>
                  </a:lnTo>
                  <a:lnTo>
                    <a:pt x="127" y="178"/>
                  </a:lnTo>
                  <a:lnTo>
                    <a:pt x="111" y="17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B705C22D-2147-D4BF-9338-4ED533A4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2767012"/>
              <a:ext cx="38100" cy="50800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A9E5A9FA-4A99-9B8A-B898-A249F9B9F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7" y="3627438"/>
              <a:ext cx="112713" cy="138113"/>
            </a:xfrm>
            <a:custGeom>
              <a:avLst/>
              <a:gdLst>
                <a:gd name="T0" fmla="*/ 68 w 71"/>
                <a:gd name="T1" fmla="*/ 87 h 87"/>
                <a:gd name="T2" fmla="*/ 63 w 71"/>
                <a:gd name="T3" fmla="*/ 87 h 87"/>
                <a:gd name="T4" fmla="*/ 44 w 71"/>
                <a:gd name="T5" fmla="*/ 77 h 87"/>
                <a:gd name="T6" fmla="*/ 27 w 71"/>
                <a:gd name="T7" fmla="*/ 61 h 87"/>
                <a:gd name="T8" fmla="*/ 12 w 71"/>
                <a:gd name="T9" fmla="*/ 50 h 87"/>
                <a:gd name="T10" fmla="*/ 0 w 71"/>
                <a:gd name="T11" fmla="*/ 37 h 87"/>
                <a:gd name="T12" fmla="*/ 4 w 71"/>
                <a:gd name="T13" fmla="*/ 30 h 87"/>
                <a:gd name="T14" fmla="*/ 5 w 71"/>
                <a:gd name="T15" fmla="*/ 24 h 87"/>
                <a:gd name="T16" fmla="*/ 13 w 71"/>
                <a:gd name="T17" fmla="*/ 12 h 87"/>
                <a:gd name="T18" fmla="*/ 22 w 71"/>
                <a:gd name="T19" fmla="*/ 3 h 87"/>
                <a:gd name="T20" fmla="*/ 26 w 71"/>
                <a:gd name="T21" fmla="*/ 2 h 87"/>
                <a:gd name="T22" fmla="*/ 31 w 71"/>
                <a:gd name="T23" fmla="*/ 0 h 87"/>
                <a:gd name="T24" fmla="*/ 38 w 71"/>
                <a:gd name="T25" fmla="*/ 13 h 87"/>
                <a:gd name="T26" fmla="*/ 37 w 71"/>
                <a:gd name="T27" fmla="*/ 21 h 87"/>
                <a:gd name="T28" fmla="*/ 41 w 71"/>
                <a:gd name="T29" fmla="*/ 26 h 87"/>
                <a:gd name="T30" fmla="*/ 46 w 71"/>
                <a:gd name="T31" fmla="*/ 26 h 87"/>
                <a:gd name="T32" fmla="*/ 49 w 71"/>
                <a:gd name="T33" fmla="*/ 17 h 87"/>
                <a:gd name="T34" fmla="*/ 55 w 71"/>
                <a:gd name="T35" fmla="*/ 18 h 87"/>
                <a:gd name="T36" fmla="*/ 54 w 71"/>
                <a:gd name="T37" fmla="*/ 24 h 87"/>
                <a:gd name="T38" fmla="*/ 55 w 71"/>
                <a:gd name="T39" fmla="*/ 34 h 87"/>
                <a:gd name="T40" fmla="*/ 52 w 71"/>
                <a:gd name="T41" fmla="*/ 43 h 87"/>
                <a:gd name="T42" fmla="*/ 57 w 71"/>
                <a:gd name="T43" fmla="*/ 49 h 87"/>
                <a:gd name="T44" fmla="*/ 63 w 71"/>
                <a:gd name="T45" fmla="*/ 50 h 87"/>
                <a:gd name="T46" fmla="*/ 70 w 71"/>
                <a:gd name="T47" fmla="*/ 59 h 87"/>
                <a:gd name="T48" fmla="*/ 71 w 71"/>
                <a:gd name="T49" fmla="*/ 67 h 87"/>
                <a:gd name="T50" fmla="*/ 69 w 71"/>
                <a:gd name="T51" fmla="*/ 70 h 87"/>
                <a:gd name="T52" fmla="*/ 68 w 71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87">
                  <a:moveTo>
                    <a:pt x="68" y="87"/>
                  </a:moveTo>
                  <a:lnTo>
                    <a:pt x="63" y="87"/>
                  </a:lnTo>
                  <a:lnTo>
                    <a:pt x="44" y="77"/>
                  </a:lnTo>
                  <a:lnTo>
                    <a:pt x="27" y="61"/>
                  </a:lnTo>
                  <a:lnTo>
                    <a:pt x="12" y="50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13" y="12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8" y="13"/>
                  </a:lnTo>
                  <a:lnTo>
                    <a:pt x="37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2" y="43"/>
                  </a:lnTo>
                  <a:lnTo>
                    <a:pt x="57" y="49"/>
                  </a:lnTo>
                  <a:lnTo>
                    <a:pt x="63" y="50"/>
                  </a:lnTo>
                  <a:lnTo>
                    <a:pt x="70" y="59"/>
                  </a:lnTo>
                  <a:lnTo>
                    <a:pt x="71" y="67"/>
                  </a:lnTo>
                  <a:lnTo>
                    <a:pt x="69" y="70"/>
                  </a:lnTo>
                  <a:lnTo>
                    <a:pt x="68" y="8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EA90CBC2-76E9-6AF0-092D-A9E60A56D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2816225"/>
              <a:ext cx="454025" cy="447675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F906F021-CCBA-A40E-8E05-E029E3224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2" y="3584575"/>
              <a:ext cx="61913" cy="127000"/>
            </a:xfrm>
            <a:custGeom>
              <a:avLst/>
              <a:gdLst>
                <a:gd name="T0" fmla="*/ 39 w 39"/>
                <a:gd name="T1" fmla="*/ 48 h 80"/>
                <a:gd name="T2" fmla="*/ 37 w 39"/>
                <a:gd name="T3" fmla="*/ 70 h 80"/>
                <a:gd name="T4" fmla="*/ 29 w 39"/>
                <a:gd name="T5" fmla="*/ 76 h 80"/>
                <a:gd name="T6" fmla="*/ 14 w 39"/>
                <a:gd name="T7" fmla="*/ 80 h 80"/>
                <a:gd name="T8" fmla="*/ 4 w 39"/>
                <a:gd name="T9" fmla="*/ 64 h 80"/>
                <a:gd name="T10" fmla="*/ 0 w 39"/>
                <a:gd name="T11" fmla="*/ 34 h 80"/>
                <a:gd name="T12" fmla="*/ 6 w 39"/>
                <a:gd name="T13" fmla="*/ 0 h 80"/>
                <a:gd name="T14" fmla="*/ 19 w 39"/>
                <a:gd name="T15" fmla="*/ 12 h 80"/>
                <a:gd name="T16" fmla="*/ 29 w 39"/>
                <a:gd name="T17" fmla="*/ 26 h 80"/>
                <a:gd name="T18" fmla="*/ 39 w 39"/>
                <a:gd name="T19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0">
                  <a:moveTo>
                    <a:pt x="39" y="48"/>
                  </a:moveTo>
                  <a:lnTo>
                    <a:pt x="37" y="70"/>
                  </a:lnTo>
                  <a:lnTo>
                    <a:pt x="29" y="76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29" y="26"/>
                  </a:lnTo>
                  <a:lnTo>
                    <a:pt x="39" y="4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8D13AF2D-53F7-8800-5D95-660C05D12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42 w 42"/>
                <a:gd name="T3" fmla="*/ 12 h 41"/>
                <a:gd name="T4" fmla="*/ 36 w 42"/>
                <a:gd name="T5" fmla="*/ 22 h 41"/>
                <a:gd name="T6" fmla="*/ 32 w 42"/>
                <a:gd name="T7" fmla="*/ 29 h 41"/>
                <a:gd name="T8" fmla="*/ 22 w 42"/>
                <a:gd name="T9" fmla="*/ 32 h 41"/>
                <a:gd name="T10" fmla="*/ 18 w 42"/>
                <a:gd name="T11" fmla="*/ 39 h 41"/>
                <a:gd name="T12" fmla="*/ 12 w 42"/>
                <a:gd name="T13" fmla="*/ 41 h 41"/>
                <a:gd name="T14" fmla="*/ 0 w 42"/>
                <a:gd name="T15" fmla="*/ 25 h 41"/>
                <a:gd name="T16" fmla="*/ 10 w 42"/>
                <a:gd name="T17" fmla="*/ 12 h 41"/>
                <a:gd name="T18" fmla="*/ 20 w 42"/>
                <a:gd name="T19" fmla="*/ 4 h 41"/>
                <a:gd name="T20" fmla="*/ 29 w 42"/>
                <a:gd name="T21" fmla="*/ 0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42" y="12"/>
                  </a:lnTo>
                  <a:lnTo>
                    <a:pt x="36" y="22"/>
                  </a:lnTo>
                  <a:lnTo>
                    <a:pt x="32" y="29"/>
                  </a:lnTo>
                  <a:lnTo>
                    <a:pt x="22" y="32"/>
                  </a:lnTo>
                  <a:lnTo>
                    <a:pt x="18" y="39"/>
                  </a:lnTo>
                  <a:lnTo>
                    <a:pt x="12" y="41"/>
                  </a:lnTo>
                  <a:lnTo>
                    <a:pt x="0" y="25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94E29894-DBD5-D6EE-B93B-75116307B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2" y="2065337"/>
              <a:ext cx="139700" cy="76200"/>
            </a:xfrm>
            <a:custGeom>
              <a:avLst/>
              <a:gdLst>
                <a:gd name="T0" fmla="*/ 31 w 88"/>
                <a:gd name="T1" fmla="*/ 40 h 48"/>
                <a:gd name="T2" fmla="*/ 29 w 88"/>
                <a:gd name="T3" fmla="*/ 35 h 48"/>
                <a:gd name="T4" fmla="*/ 30 w 88"/>
                <a:gd name="T5" fmla="*/ 30 h 48"/>
                <a:gd name="T6" fmla="*/ 22 w 88"/>
                <a:gd name="T7" fmla="*/ 27 h 48"/>
                <a:gd name="T8" fmla="*/ 6 w 88"/>
                <a:gd name="T9" fmla="*/ 23 h 48"/>
                <a:gd name="T10" fmla="*/ 0 w 88"/>
                <a:gd name="T11" fmla="*/ 7 h 48"/>
                <a:gd name="T12" fmla="*/ 17 w 88"/>
                <a:gd name="T13" fmla="*/ 0 h 48"/>
                <a:gd name="T14" fmla="*/ 42 w 88"/>
                <a:gd name="T15" fmla="*/ 2 h 48"/>
                <a:gd name="T16" fmla="*/ 57 w 88"/>
                <a:gd name="T17" fmla="*/ 0 h 48"/>
                <a:gd name="T18" fmla="*/ 60 w 88"/>
                <a:gd name="T19" fmla="*/ 4 h 48"/>
                <a:gd name="T20" fmla="*/ 68 w 88"/>
                <a:gd name="T21" fmla="*/ 5 h 48"/>
                <a:gd name="T22" fmla="*/ 85 w 88"/>
                <a:gd name="T23" fmla="*/ 15 h 48"/>
                <a:gd name="T24" fmla="*/ 88 w 88"/>
                <a:gd name="T25" fmla="*/ 24 h 48"/>
                <a:gd name="T26" fmla="*/ 76 w 88"/>
                <a:gd name="T27" fmla="*/ 30 h 48"/>
                <a:gd name="T28" fmla="*/ 74 w 88"/>
                <a:gd name="T29" fmla="*/ 41 h 48"/>
                <a:gd name="T30" fmla="*/ 58 w 88"/>
                <a:gd name="T31" fmla="*/ 48 h 48"/>
                <a:gd name="T32" fmla="*/ 44 w 88"/>
                <a:gd name="T33" fmla="*/ 48 h 48"/>
                <a:gd name="T34" fmla="*/ 39 w 88"/>
                <a:gd name="T35" fmla="*/ 42 h 48"/>
                <a:gd name="T36" fmla="*/ 31 w 88"/>
                <a:gd name="T3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8">
                  <a:moveTo>
                    <a:pt x="31" y="40"/>
                  </a:moveTo>
                  <a:lnTo>
                    <a:pt x="29" y="35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17" y="0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8" y="5"/>
                  </a:lnTo>
                  <a:lnTo>
                    <a:pt x="85" y="15"/>
                  </a:lnTo>
                  <a:lnTo>
                    <a:pt x="88" y="24"/>
                  </a:lnTo>
                  <a:lnTo>
                    <a:pt x="76" y="30"/>
                  </a:lnTo>
                  <a:lnTo>
                    <a:pt x="74" y="41"/>
                  </a:lnTo>
                  <a:lnTo>
                    <a:pt x="58" y="48"/>
                  </a:lnTo>
                  <a:lnTo>
                    <a:pt x="44" y="48"/>
                  </a:lnTo>
                  <a:lnTo>
                    <a:pt x="39" y="42"/>
                  </a:lnTo>
                  <a:lnTo>
                    <a:pt x="31" y="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D8630153-8AF3-F35C-297E-27E99D64B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7" y="2262187"/>
              <a:ext cx="14288" cy="22225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5 h 14"/>
                <a:gd name="T4" fmla="*/ 8 w 9"/>
                <a:gd name="T5" fmla="*/ 14 h 14"/>
                <a:gd name="T6" fmla="*/ 4 w 9"/>
                <a:gd name="T7" fmla="*/ 14 h 14"/>
                <a:gd name="T8" fmla="*/ 0 w 9"/>
                <a:gd name="T9" fmla="*/ 13 h 14"/>
                <a:gd name="T10" fmla="*/ 2 w 9"/>
                <a:gd name="T11" fmla="*/ 1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lnTo>
                    <a:pt x="9" y="5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DC70B3ED-8AF2-EF87-9919-70A8FA0B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5" y="2014537"/>
              <a:ext cx="173038" cy="74613"/>
            </a:xfrm>
            <a:custGeom>
              <a:avLst/>
              <a:gdLst>
                <a:gd name="T0" fmla="*/ 1 w 109"/>
                <a:gd name="T1" fmla="*/ 39 h 47"/>
                <a:gd name="T2" fmla="*/ 0 w 109"/>
                <a:gd name="T3" fmla="*/ 24 h 47"/>
                <a:gd name="T4" fmla="*/ 5 w 109"/>
                <a:gd name="T5" fmla="*/ 11 h 47"/>
                <a:gd name="T6" fmla="*/ 18 w 109"/>
                <a:gd name="T7" fmla="*/ 5 h 47"/>
                <a:gd name="T8" fmla="*/ 33 w 109"/>
                <a:gd name="T9" fmla="*/ 19 h 47"/>
                <a:gd name="T10" fmla="*/ 45 w 109"/>
                <a:gd name="T11" fmla="*/ 19 h 47"/>
                <a:gd name="T12" fmla="*/ 45 w 109"/>
                <a:gd name="T13" fmla="*/ 4 h 47"/>
                <a:gd name="T14" fmla="*/ 57 w 109"/>
                <a:gd name="T15" fmla="*/ 0 h 47"/>
                <a:gd name="T16" fmla="*/ 64 w 109"/>
                <a:gd name="T17" fmla="*/ 3 h 47"/>
                <a:gd name="T18" fmla="*/ 79 w 109"/>
                <a:gd name="T19" fmla="*/ 10 h 47"/>
                <a:gd name="T20" fmla="*/ 91 w 109"/>
                <a:gd name="T21" fmla="*/ 10 h 47"/>
                <a:gd name="T22" fmla="*/ 99 w 109"/>
                <a:gd name="T23" fmla="*/ 15 h 47"/>
                <a:gd name="T24" fmla="*/ 102 w 109"/>
                <a:gd name="T25" fmla="*/ 24 h 47"/>
                <a:gd name="T26" fmla="*/ 109 w 109"/>
                <a:gd name="T27" fmla="*/ 36 h 47"/>
                <a:gd name="T28" fmla="*/ 94 w 109"/>
                <a:gd name="T29" fmla="*/ 43 h 47"/>
                <a:gd name="T30" fmla="*/ 86 w 109"/>
                <a:gd name="T31" fmla="*/ 47 h 47"/>
                <a:gd name="T32" fmla="*/ 69 w 109"/>
                <a:gd name="T33" fmla="*/ 37 h 47"/>
                <a:gd name="T34" fmla="*/ 61 w 109"/>
                <a:gd name="T35" fmla="*/ 36 h 47"/>
                <a:gd name="T36" fmla="*/ 58 w 109"/>
                <a:gd name="T37" fmla="*/ 32 h 47"/>
                <a:gd name="T38" fmla="*/ 43 w 109"/>
                <a:gd name="T39" fmla="*/ 34 h 47"/>
                <a:gd name="T40" fmla="*/ 18 w 109"/>
                <a:gd name="T41" fmla="*/ 32 h 47"/>
                <a:gd name="T42" fmla="*/ 1 w 109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47">
                  <a:moveTo>
                    <a:pt x="1" y="39"/>
                  </a:moveTo>
                  <a:lnTo>
                    <a:pt x="0" y="24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91" y="10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94" y="43"/>
                  </a:lnTo>
                  <a:lnTo>
                    <a:pt x="86" y="47"/>
                  </a:lnTo>
                  <a:lnTo>
                    <a:pt x="69" y="37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43" y="34"/>
                  </a:lnTo>
                  <a:lnTo>
                    <a:pt x="18" y="32"/>
                  </a:lnTo>
                  <a:lnTo>
                    <a:pt x="1" y="3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735DF04B-C95A-83D7-EB59-10D270D1D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2730500"/>
              <a:ext cx="455613" cy="471488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297">
                  <a:moveTo>
                    <a:pt x="217" y="0"/>
                  </a:moveTo>
                  <a:lnTo>
                    <a:pt x="227" y="9"/>
                  </a:lnTo>
                  <a:lnTo>
                    <a:pt x="244" y="7"/>
                  </a:lnTo>
                  <a:lnTo>
                    <a:pt x="261" y="12"/>
                  </a:lnTo>
                  <a:lnTo>
                    <a:pt x="269" y="12"/>
                  </a:lnTo>
                  <a:lnTo>
                    <a:pt x="275" y="25"/>
                  </a:lnTo>
                  <a:lnTo>
                    <a:pt x="276" y="38"/>
                  </a:lnTo>
                  <a:lnTo>
                    <a:pt x="282" y="60"/>
                  </a:lnTo>
                  <a:lnTo>
                    <a:pt x="287" y="64"/>
                  </a:lnTo>
                  <a:lnTo>
                    <a:pt x="284" y="72"/>
                  </a:lnTo>
                  <a:lnTo>
                    <a:pt x="261" y="76"/>
                  </a:lnTo>
                  <a:lnTo>
                    <a:pt x="253" y="84"/>
                  </a:lnTo>
                  <a:lnTo>
                    <a:pt x="242" y="85"/>
                  </a:lnTo>
                  <a:lnTo>
                    <a:pt x="242" y="101"/>
                  </a:lnTo>
                  <a:lnTo>
                    <a:pt x="221" y="109"/>
                  </a:lnTo>
                  <a:lnTo>
                    <a:pt x="214" y="119"/>
                  </a:lnTo>
                  <a:lnTo>
                    <a:pt x="200" y="125"/>
                  </a:lnTo>
                  <a:lnTo>
                    <a:pt x="182" y="128"/>
                  </a:lnTo>
                  <a:lnTo>
                    <a:pt x="153" y="143"/>
                  </a:lnTo>
                  <a:lnTo>
                    <a:pt x="153" y="168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9"/>
                  </a:lnTo>
                  <a:lnTo>
                    <a:pt x="139" y="180"/>
                  </a:lnTo>
                  <a:lnTo>
                    <a:pt x="133" y="184"/>
                  </a:lnTo>
                  <a:lnTo>
                    <a:pt x="125" y="184"/>
                  </a:lnTo>
                  <a:lnTo>
                    <a:pt x="119" y="182"/>
                  </a:lnTo>
                  <a:lnTo>
                    <a:pt x="104" y="184"/>
                  </a:lnTo>
                  <a:lnTo>
                    <a:pt x="98" y="200"/>
                  </a:lnTo>
                  <a:lnTo>
                    <a:pt x="92" y="202"/>
                  </a:lnTo>
                  <a:lnTo>
                    <a:pt x="83" y="228"/>
                  </a:lnTo>
                  <a:lnTo>
                    <a:pt x="58" y="250"/>
                  </a:lnTo>
                  <a:lnTo>
                    <a:pt x="51" y="279"/>
                  </a:lnTo>
                  <a:lnTo>
                    <a:pt x="43" y="288"/>
                  </a:lnTo>
                  <a:lnTo>
                    <a:pt x="41" y="296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288"/>
                  </a:lnTo>
                  <a:lnTo>
                    <a:pt x="8" y="282"/>
                  </a:lnTo>
                  <a:lnTo>
                    <a:pt x="14" y="271"/>
                  </a:lnTo>
                  <a:lnTo>
                    <a:pt x="13" y="264"/>
                  </a:lnTo>
                  <a:lnTo>
                    <a:pt x="20" y="249"/>
                  </a:lnTo>
                  <a:lnTo>
                    <a:pt x="30" y="236"/>
                  </a:lnTo>
                  <a:lnTo>
                    <a:pt x="37" y="233"/>
                  </a:lnTo>
                  <a:lnTo>
                    <a:pt x="42" y="221"/>
                  </a:lnTo>
                  <a:lnTo>
                    <a:pt x="42" y="210"/>
                  </a:lnTo>
                  <a:lnTo>
                    <a:pt x="49" y="197"/>
                  </a:lnTo>
                  <a:lnTo>
                    <a:pt x="61" y="189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83" y="160"/>
                  </a:lnTo>
                  <a:lnTo>
                    <a:pt x="99" y="158"/>
                  </a:lnTo>
                  <a:lnTo>
                    <a:pt x="114" y="144"/>
                  </a:lnTo>
                  <a:lnTo>
                    <a:pt x="123" y="138"/>
                  </a:lnTo>
                  <a:lnTo>
                    <a:pt x="138" y="121"/>
                  </a:lnTo>
                  <a:lnTo>
                    <a:pt x="134" y="95"/>
                  </a:lnTo>
                  <a:lnTo>
                    <a:pt x="141" y="77"/>
                  </a:lnTo>
                  <a:lnTo>
                    <a:pt x="144" y="66"/>
                  </a:lnTo>
                  <a:lnTo>
                    <a:pt x="156" y="52"/>
                  </a:lnTo>
                  <a:lnTo>
                    <a:pt x="173" y="43"/>
                  </a:lnTo>
                  <a:lnTo>
                    <a:pt x="186" y="34"/>
                  </a:lnTo>
                  <a:lnTo>
                    <a:pt x="198" y="13"/>
                  </a:lnTo>
                  <a:lnTo>
                    <a:pt x="204" y="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67736138-3E44-99AB-85B5-C31B89694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7" y="2316162"/>
              <a:ext cx="95250" cy="96838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322B270B-EBAE-3540-F12D-7CBD27ECA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4306888"/>
              <a:ext cx="223838" cy="446088"/>
            </a:xfrm>
            <a:custGeom>
              <a:avLst/>
              <a:gdLst>
                <a:gd name="T0" fmla="*/ 127 w 141"/>
                <a:gd name="T1" fmla="*/ 8 h 281"/>
                <a:gd name="T2" fmla="*/ 131 w 141"/>
                <a:gd name="T3" fmla="*/ 17 h 281"/>
                <a:gd name="T4" fmla="*/ 135 w 141"/>
                <a:gd name="T5" fmla="*/ 31 h 281"/>
                <a:gd name="T6" fmla="*/ 136 w 141"/>
                <a:gd name="T7" fmla="*/ 56 h 281"/>
                <a:gd name="T8" fmla="*/ 141 w 141"/>
                <a:gd name="T9" fmla="*/ 66 h 281"/>
                <a:gd name="T10" fmla="*/ 138 w 141"/>
                <a:gd name="T11" fmla="*/ 76 h 281"/>
                <a:gd name="T12" fmla="*/ 134 w 141"/>
                <a:gd name="T13" fmla="*/ 82 h 281"/>
                <a:gd name="T14" fmla="*/ 129 w 141"/>
                <a:gd name="T15" fmla="*/ 70 h 281"/>
                <a:gd name="T16" fmla="*/ 125 w 141"/>
                <a:gd name="T17" fmla="*/ 76 h 281"/>
                <a:gd name="T18" fmla="*/ 128 w 141"/>
                <a:gd name="T19" fmla="*/ 91 h 281"/>
                <a:gd name="T20" fmla="*/ 126 w 141"/>
                <a:gd name="T21" fmla="*/ 100 h 281"/>
                <a:gd name="T22" fmla="*/ 120 w 141"/>
                <a:gd name="T23" fmla="*/ 105 h 281"/>
                <a:gd name="T24" fmla="*/ 118 w 141"/>
                <a:gd name="T25" fmla="*/ 122 h 281"/>
                <a:gd name="T26" fmla="*/ 109 w 141"/>
                <a:gd name="T27" fmla="*/ 147 h 281"/>
                <a:gd name="T28" fmla="*/ 98 w 141"/>
                <a:gd name="T29" fmla="*/ 175 h 281"/>
                <a:gd name="T30" fmla="*/ 83 w 141"/>
                <a:gd name="T31" fmla="*/ 215 h 281"/>
                <a:gd name="T32" fmla="*/ 74 w 141"/>
                <a:gd name="T33" fmla="*/ 244 h 281"/>
                <a:gd name="T34" fmla="*/ 63 w 141"/>
                <a:gd name="T35" fmla="*/ 268 h 281"/>
                <a:gd name="T36" fmla="*/ 49 w 141"/>
                <a:gd name="T37" fmla="*/ 272 h 281"/>
                <a:gd name="T38" fmla="*/ 32 w 141"/>
                <a:gd name="T39" fmla="*/ 281 h 281"/>
                <a:gd name="T40" fmla="*/ 22 w 141"/>
                <a:gd name="T41" fmla="*/ 276 h 281"/>
                <a:gd name="T42" fmla="*/ 9 w 141"/>
                <a:gd name="T43" fmla="*/ 268 h 281"/>
                <a:gd name="T44" fmla="*/ 5 w 141"/>
                <a:gd name="T45" fmla="*/ 258 h 281"/>
                <a:gd name="T46" fmla="*/ 5 w 141"/>
                <a:gd name="T47" fmla="*/ 239 h 281"/>
                <a:gd name="T48" fmla="*/ 0 w 141"/>
                <a:gd name="T49" fmla="*/ 223 h 281"/>
                <a:gd name="T50" fmla="*/ 0 w 141"/>
                <a:gd name="T51" fmla="*/ 208 h 281"/>
                <a:gd name="T52" fmla="*/ 4 w 141"/>
                <a:gd name="T53" fmla="*/ 193 h 281"/>
                <a:gd name="T54" fmla="*/ 13 w 141"/>
                <a:gd name="T55" fmla="*/ 189 h 281"/>
                <a:gd name="T56" fmla="*/ 13 w 141"/>
                <a:gd name="T57" fmla="*/ 182 h 281"/>
                <a:gd name="T58" fmla="*/ 23 w 141"/>
                <a:gd name="T59" fmla="*/ 166 h 281"/>
                <a:gd name="T60" fmla="*/ 26 w 141"/>
                <a:gd name="T61" fmla="*/ 153 h 281"/>
                <a:gd name="T62" fmla="*/ 22 w 141"/>
                <a:gd name="T63" fmla="*/ 143 h 281"/>
                <a:gd name="T64" fmla="*/ 20 w 141"/>
                <a:gd name="T65" fmla="*/ 130 h 281"/>
                <a:gd name="T66" fmla="*/ 19 w 141"/>
                <a:gd name="T67" fmla="*/ 111 h 281"/>
                <a:gd name="T68" fmla="*/ 27 w 141"/>
                <a:gd name="T69" fmla="*/ 99 h 281"/>
                <a:gd name="T70" fmla="*/ 30 w 141"/>
                <a:gd name="T71" fmla="*/ 86 h 281"/>
                <a:gd name="T72" fmla="*/ 39 w 141"/>
                <a:gd name="T73" fmla="*/ 85 h 281"/>
                <a:gd name="T74" fmla="*/ 49 w 141"/>
                <a:gd name="T75" fmla="*/ 81 h 281"/>
                <a:gd name="T76" fmla="*/ 56 w 141"/>
                <a:gd name="T77" fmla="*/ 77 h 281"/>
                <a:gd name="T78" fmla="*/ 64 w 141"/>
                <a:gd name="T79" fmla="*/ 77 h 281"/>
                <a:gd name="T80" fmla="*/ 75 w 141"/>
                <a:gd name="T81" fmla="*/ 65 h 281"/>
                <a:gd name="T82" fmla="*/ 91 w 141"/>
                <a:gd name="T83" fmla="*/ 53 h 281"/>
                <a:gd name="T84" fmla="*/ 97 w 141"/>
                <a:gd name="T85" fmla="*/ 42 h 281"/>
                <a:gd name="T86" fmla="*/ 95 w 141"/>
                <a:gd name="T87" fmla="*/ 33 h 281"/>
                <a:gd name="T88" fmla="*/ 102 w 141"/>
                <a:gd name="T89" fmla="*/ 36 h 281"/>
                <a:gd name="T90" fmla="*/ 113 w 141"/>
                <a:gd name="T91" fmla="*/ 21 h 281"/>
                <a:gd name="T92" fmla="*/ 114 w 141"/>
                <a:gd name="T93" fmla="*/ 9 h 281"/>
                <a:gd name="T94" fmla="*/ 121 w 141"/>
                <a:gd name="T95" fmla="*/ 0 h 281"/>
                <a:gd name="T96" fmla="*/ 127 w 141"/>
                <a:gd name="T9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81">
                  <a:moveTo>
                    <a:pt x="127" y="8"/>
                  </a:moveTo>
                  <a:lnTo>
                    <a:pt x="131" y="17"/>
                  </a:lnTo>
                  <a:lnTo>
                    <a:pt x="135" y="31"/>
                  </a:lnTo>
                  <a:lnTo>
                    <a:pt x="136" y="56"/>
                  </a:lnTo>
                  <a:lnTo>
                    <a:pt x="141" y="66"/>
                  </a:lnTo>
                  <a:lnTo>
                    <a:pt x="138" y="76"/>
                  </a:lnTo>
                  <a:lnTo>
                    <a:pt x="134" y="82"/>
                  </a:lnTo>
                  <a:lnTo>
                    <a:pt x="129" y="70"/>
                  </a:lnTo>
                  <a:lnTo>
                    <a:pt x="125" y="76"/>
                  </a:lnTo>
                  <a:lnTo>
                    <a:pt x="128" y="91"/>
                  </a:lnTo>
                  <a:lnTo>
                    <a:pt x="126" y="100"/>
                  </a:lnTo>
                  <a:lnTo>
                    <a:pt x="120" y="105"/>
                  </a:lnTo>
                  <a:lnTo>
                    <a:pt x="118" y="122"/>
                  </a:lnTo>
                  <a:lnTo>
                    <a:pt x="109" y="147"/>
                  </a:lnTo>
                  <a:lnTo>
                    <a:pt x="98" y="175"/>
                  </a:lnTo>
                  <a:lnTo>
                    <a:pt x="83" y="215"/>
                  </a:lnTo>
                  <a:lnTo>
                    <a:pt x="74" y="244"/>
                  </a:lnTo>
                  <a:lnTo>
                    <a:pt x="63" y="268"/>
                  </a:lnTo>
                  <a:lnTo>
                    <a:pt x="49" y="272"/>
                  </a:lnTo>
                  <a:lnTo>
                    <a:pt x="32" y="281"/>
                  </a:lnTo>
                  <a:lnTo>
                    <a:pt x="22" y="276"/>
                  </a:lnTo>
                  <a:lnTo>
                    <a:pt x="9" y="268"/>
                  </a:lnTo>
                  <a:lnTo>
                    <a:pt x="5" y="258"/>
                  </a:lnTo>
                  <a:lnTo>
                    <a:pt x="5" y="239"/>
                  </a:lnTo>
                  <a:lnTo>
                    <a:pt x="0" y="223"/>
                  </a:lnTo>
                  <a:lnTo>
                    <a:pt x="0" y="208"/>
                  </a:lnTo>
                  <a:lnTo>
                    <a:pt x="4" y="193"/>
                  </a:lnTo>
                  <a:lnTo>
                    <a:pt x="13" y="189"/>
                  </a:lnTo>
                  <a:lnTo>
                    <a:pt x="13" y="182"/>
                  </a:lnTo>
                  <a:lnTo>
                    <a:pt x="23" y="166"/>
                  </a:lnTo>
                  <a:lnTo>
                    <a:pt x="26" y="153"/>
                  </a:lnTo>
                  <a:lnTo>
                    <a:pt x="22" y="143"/>
                  </a:lnTo>
                  <a:lnTo>
                    <a:pt x="20" y="130"/>
                  </a:lnTo>
                  <a:lnTo>
                    <a:pt x="19" y="111"/>
                  </a:lnTo>
                  <a:lnTo>
                    <a:pt x="27" y="99"/>
                  </a:lnTo>
                  <a:lnTo>
                    <a:pt x="30" y="86"/>
                  </a:lnTo>
                  <a:lnTo>
                    <a:pt x="39" y="85"/>
                  </a:lnTo>
                  <a:lnTo>
                    <a:pt x="49" y="81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75" y="65"/>
                  </a:lnTo>
                  <a:lnTo>
                    <a:pt x="91" y="53"/>
                  </a:lnTo>
                  <a:lnTo>
                    <a:pt x="97" y="42"/>
                  </a:lnTo>
                  <a:lnTo>
                    <a:pt x="95" y="33"/>
                  </a:lnTo>
                  <a:lnTo>
                    <a:pt x="102" y="36"/>
                  </a:lnTo>
                  <a:lnTo>
                    <a:pt x="113" y="21"/>
                  </a:lnTo>
                  <a:lnTo>
                    <a:pt x="114" y="9"/>
                  </a:lnTo>
                  <a:lnTo>
                    <a:pt x="121" y="0"/>
                  </a:lnTo>
                  <a:lnTo>
                    <a:pt x="127" y="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931CD8DB-C312-E74F-9714-1B6908756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7" y="2830512"/>
              <a:ext cx="765175" cy="598488"/>
            </a:xfrm>
            <a:custGeom>
              <a:avLst/>
              <a:gdLst>
                <a:gd name="T0" fmla="*/ 298 w 482"/>
                <a:gd name="T1" fmla="*/ 175 h 377"/>
                <a:gd name="T2" fmla="*/ 288 w 482"/>
                <a:gd name="T3" fmla="*/ 225 h 377"/>
                <a:gd name="T4" fmla="*/ 303 w 482"/>
                <a:gd name="T5" fmla="*/ 266 h 377"/>
                <a:gd name="T6" fmla="*/ 329 w 482"/>
                <a:gd name="T7" fmla="*/ 294 h 377"/>
                <a:gd name="T8" fmla="*/ 366 w 482"/>
                <a:gd name="T9" fmla="*/ 295 h 377"/>
                <a:gd name="T10" fmla="*/ 405 w 482"/>
                <a:gd name="T11" fmla="*/ 279 h 377"/>
                <a:gd name="T12" fmla="*/ 419 w 482"/>
                <a:gd name="T13" fmla="*/ 243 h 377"/>
                <a:gd name="T14" fmla="*/ 468 w 482"/>
                <a:gd name="T15" fmla="*/ 234 h 377"/>
                <a:gd name="T16" fmla="*/ 480 w 482"/>
                <a:gd name="T17" fmla="*/ 246 h 377"/>
                <a:gd name="T18" fmla="*/ 465 w 482"/>
                <a:gd name="T19" fmla="*/ 275 h 377"/>
                <a:gd name="T20" fmla="*/ 451 w 482"/>
                <a:gd name="T21" fmla="*/ 295 h 377"/>
                <a:gd name="T22" fmla="*/ 436 w 482"/>
                <a:gd name="T23" fmla="*/ 308 h 377"/>
                <a:gd name="T24" fmla="*/ 430 w 482"/>
                <a:gd name="T25" fmla="*/ 309 h 377"/>
                <a:gd name="T26" fmla="*/ 395 w 482"/>
                <a:gd name="T27" fmla="*/ 321 h 377"/>
                <a:gd name="T28" fmla="*/ 399 w 482"/>
                <a:gd name="T29" fmla="*/ 333 h 377"/>
                <a:gd name="T30" fmla="*/ 402 w 482"/>
                <a:gd name="T31" fmla="*/ 346 h 377"/>
                <a:gd name="T32" fmla="*/ 370 w 482"/>
                <a:gd name="T33" fmla="*/ 367 h 377"/>
                <a:gd name="T34" fmla="*/ 348 w 482"/>
                <a:gd name="T35" fmla="*/ 355 h 377"/>
                <a:gd name="T36" fmla="*/ 315 w 482"/>
                <a:gd name="T37" fmla="*/ 344 h 377"/>
                <a:gd name="T38" fmla="*/ 278 w 482"/>
                <a:gd name="T39" fmla="*/ 349 h 377"/>
                <a:gd name="T40" fmla="*/ 236 w 482"/>
                <a:gd name="T41" fmla="*/ 332 h 377"/>
                <a:gd name="T42" fmla="*/ 199 w 482"/>
                <a:gd name="T43" fmla="*/ 307 h 377"/>
                <a:gd name="T44" fmla="*/ 165 w 482"/>
                <a:gd name="T45" fmla="*/ 290 h 377"/>
                <a:gd name="T46" fmla="*/ 138 w 482"/>
                <a:gd name="T47" fmla="*/ 255 h 377"/>
                <a:gd name="T48" fmla="*/ 149 w 482"/>
                <a:gd name="T49" fmla="*/ 242 h 377"/>
                <a:gd name="T50" fmla="*/ 146 w 482"/>
                <a:gd name="T51" fmla="*/ 217 h 377"/>
                <a:gd name="T52" fmla="*/ 116 w 482"/>
                <a:gd name="T53" fmla="*/ 169 h 377"/>
                <a:gd name="T54" fmla="*/ 95 w 482"/>
                <a:gd name="T55" fmla="*/ 143 h 377"/>
                <a:gd name="T56" fmla="*/ 85 w 482"/>
                <a:gd name="T57" fmla="*/ 115 h 377"/>
                <a:gd name="T58" fmla="*/ 68 w 482"/>
                <a:gd name="T59" fmla="*/ 88 h 377"/>
                <a:gd name="T60" fmla="*/ 59 w 482"/>
                <a:gd name="T61" fmla="*/ 56 h 377"/>
                <a:gd name="T62" fmla="*/ 50 w 482"/>
                <a:gd name="T63" fmla="*/ 24 h 377"/>
                <a:gd name="T64" fmla="*/ 31 w 482"/>
                <a:gd name="T65" fmla="*/ 27 h 377"/>
                <a:gd name="T66" fmla="*/ 31 w 482"/>
                <a:gd name="T67" fmla="*/ 62 h 377"/>
                <a:gd name="T68" fmla="*/ 43 w 482"/>
                <a:gd name="T69" fmla="*/ 82 h 377"/>
                <a:gd name="T70" fmla="*/ 46 w 482"/>
                <a:gd name="T71" fmla="*/ 102 h 377"/>
                <a:gd name="T72" fmla="*/ 61 w 482"/>
                <a:gd name="T73" fmla="*/ 125 h 377"/>
                <a:gd name="T74" fmla="*/ 67 w 482"/>
                <a:gd name="T75" fmla="*/ 164 h 377"/>
                <a:gd name="T76" fmla="*/ 80 w 482"/>
                <a:gd name="T77" fmla="*/ 185 h 377"/>
                <a:gd name="T78" fmla="*/ 74 w 482"/>
                <a:gd name="T79" fmla="*/ 205 h 377"/>
                <a:gd name="T80" fmla="*/ 59 w 482"/>
                <a:gd name="T81" fmla="*/ 181 h 377"/>
                <a:gd name="T82" fmla="*/ 45 w 482"/>
                <a:gd name="T83" fmla="*/ 150 h 377"/>
                <a:gd name="T84" fmla="*/ 28 w 482"/>
                <a:gd name="T85" fmla="*/ 123 h 377"/>
                <a:gd name="T86" fmla="*/ 13 w 482"/>
                <a:gd name="T87" fmla="*/ 115 h 377"/>
                <a:gd name="T88" fmla="*/ 14 w 482"/>
                <a:gd name="T89" fmla="*/ 103 h 377"/>
                <a:gd name="T90" fmla="*/ 17 w 482"/>
                <a:gd name="T91" fmla="*/ 71 h 377"/>
                <a:gd name="T92" fmla="*/ 4 w 482"/>
                <a:gd name="T93" fmla="*/ 39 h 377"/>
                <a:gd name="T94" fmla="*/ 21 w 482"/>
                <a:gd name="T95" fmla="*/ 2 h 377"/>
                <a:gd name="T96" fmla="*/ 64 w 482"/>
                <a:gd name="T97" fmla="*/ 14 h 377"/>
                <a:gd name="T98" fmla="*/ 148 w 482"/>
                <a:gd name="T99" fmla="*/ 28 h 377"/>
                <a:gd name="T100" fmla="*/ 185 w 482"/>
                <a:gd name="T101" fmla="*/ 27 h 377"/>
                <a:gd name="T102" fmla="*/ 202 w 482"/>
                <a:gd name="T103" fmla="*/ 54 h 377"/>
                <a:gd name="T104" fmla="*/ 224 w 482"/>
                <a:gd name="T105" fmla="*/ 78 h 377"/>
                <a:gd name="T106" fmla="*/ 264 w 482"/>
                <a:gd name="T107" fmla="*/ 69 h 377"/>
                <a:gd name="T108" fmla="*/ 280 w 482"/>
                <a:gd name="T109" fmla="*/ 107 h 377"/>
                <a:gd name="T110" fmla="*/ 296 w 482"/>
                <a:gd name="T111" fmla="*/ 1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2" h="377">
                  <a:moveTo>
                    <a:pt x="315" y="142"/>
                  </a:moveTo>
                  <a:lnTo>
                    <a:pt x="304" y="160"/>
                  </a:lnTo>
                  <a:lnTo>
                    <a:pt x="298" y="175"/>
                  </a:lnTo>
                  <a:lnTo>
                    <a:pt x="291" y="203"/>
                  </a:lnTo>
                  <a:lnTo>
                    <a:pt x="287" y="213"/>
                  </a:lnTo>
                  <a:lnTo>
                    <a:pt x="288" y="225"/>
                  </a:lnTo>
                  <a:lnTo>
                    <a:pt x="292" y="235"/>
                  </a:lnTo>
                  <a:lnTo>
                    <a:pt x="293" y="251"/>
                  </a:lnTo>
                  <a:lnTo>
                    <a:pt x="303" y="266"/>
                  </a:lnTo>
                  <a:lnTo>
                    <a:pt x="305" y="278"/>
                  </a:lnTo>
                  <a:lnTo>
                    <a:pt x="311" y="288"/>
                  </a:lnTo>
                  <a:lnTo>
                    <a:pt x="329" y="294"/>
                  </a:lnTo>
                  <a:lnTo>
                    <a:pt x="335" y="302"/>
                  </a:lnTo>
                  <a:lnTo>
                    <a:pt x="352" y="297"/>
                  </a:lnTo>
                  <a:lnTo>
                    <a:pt x="366" y="295"/>
                  </a:lnTo>
                  <a:lnTo>
                    <a:pt x="380" y="291"/>
                  </a:lnTo>
                  <a:lnTo>
                    <a:pt x="392" y="287"/>
                  </a:lnTo>
                  <a:lnTo>
                    <a:pt x="405" y="279"/>
                  </a:lnTo>
                  <a:lnTo>
                    <a:pt x="411" y="267"/>
                  </a:lnTo>
                  <a:lnTo>
                    <a:pt x="415" y="249"/>
                  </a:lnTo>
                  <a:lnTo>
                    <a:pt x="419" y="243"/>
                  </a:lnTo>
                  <a:lnTo>
                    <a:pt x="432" y="238"/>
                  </a:lnTo>
                  <a:lnTo>
                    <a:pt x="452" y="233"/>
                  </a:lnTo>
                  <a:lnTo>
                    <a:pt x="468" y="234"/>
                  </a:lnTo>
                  <a:lnTo>
                    <a:pt x="479" y="232"/>
                  </a:lnTo>
                  <a:lnTo>
                    <a:pt x="482" y="236"/>
                  </a:lnTo>
                  <a:lnTo>
                    <a:pt x="480" y="246"/>
                  </a:lnTo>
                  <a:lnTo>
                    <a:pt x="469" y="259"/>
                  </a:lnTo>
                  <a:lnTo>
                    <a:pt x="463" y="271"/>
                  </a:lnTo>
                  <a:lnTo>
                    <a:pt x="465" y="275"/>
                  </a:lnTo>
                  <a:lnTo>
                    <a:pt x="461" y="284"/>
                  </a:lnTo>
                  <a:lnTo>
                    <a:pt x="455" y="300"/>
                  </a:lnTo>
                  <a:lnTo>
                    <a:pt x="451" y="295"/>
                  </a:lnTo>
                  <a:lnTo>
                    <a:pt x="447" y="295"/>
                  </a:lnTo>
                  <a:lnTo>
                    <a:pt x="444" y="295"/>
                  </a:lnTo>
                  <a:lnTo>
                    <a:pt x="436" y="308"/>
                  </a:lnTo>
                  <a:lnTo>
                    <a:pt x="433" y="306"/>
                  </a:lnTo>
                  <a:lnTo>
                    <a:pt x="430" y="306"/>
                  </a:lnTo>
                  <a:lnTo>
                    <a:pt x="430" y="309"/>
                  </a:lnTo>
                  <a:lnTo>
                    <a:pt x="413" y="309"/>
                  </a:lnTo>
                  <a:lnTo>
                    <a:pt x="396" y="309"/>
                  </a:lnTo>
                  <a:lnTo>
                    <a:pt x="395" y="321"/>
                  </a:lnTo>
                  <a:lnTo>
                    <a:pt x="387" y="321"/>
                  </a:lnTo>
                  <a:lnTo>
                    <a:pt x="393" y="328"/>
                  </a:lnTo>
                  <a:lnTo>
                    <a:pt x="399" y="333"/>
                  </a:lnTo>
                  <a:lnTo>
                    <a:pt x="400" y="337"/>
                  </a:lnTo>
                  <a:lnTo>
                    <a:pt x="403" y="338"/>
                  </a:lnTo>
                  <a:lnTo>
                    <a:pt x="402" y="346"/>
                  </a:lnTo>
                  <a:lnTo>
                    <a:pt x="378" y="346"/>
                  </a:lnTo>
                  <a:lnTo>
                    <a:pt x="368" y="363"/>
                  </a:lnTo>
                  <a:lnTo>
                    <a:pt x="370" y="367"/>
                  </a:lnTo>
                  <a:lnTo>
                    <a:pt x="367" y="371"/>
                  </a:lnTo>
                  <a:lnTo>
                    <a:pt x="366" y="377"/>
                  </a:lnTo>
                  <a:lnTo>
                    <a:pt x="348" y="355"/>
                  </a:lnTo>
                  <a:lnTo>
                    <a:pt x="339" y="348"/>
                  </a:lnTo>
                  <a:lnTo>
                    <a:pt x="325" y="343"/>
                  </a:lnTo>
                  <a:lnTo>
                    <a:pt x="315" y="344"/>
                  </a:lnTo>
                  <a:lnTo>
                    <a:pt x="299" y="352"/>
                  </a:lnTo>
                  <a:lnTo>
                    <a:pt x="290" y="354"/>
                  </a:lnTo>
                  <a:lnTo>
                    <a:pt x="278" y="349"/>
                  </a:lnTo>
                  <a:lnTo>
                    <a:pt x="265" y="345"/>
                  </a:lnTo>
                  <a:lnTo>
                    <a:pt x="249" y="335"/>
                  </a:lnTo>
                  <a:lnTo>
                    <a:pt x="236" y="332"/>
                  </a:lnTo>
                  <a:lnTo>
                    <a:pt x="216" y="323"/>
                  </a:lnTo>
                  <a:lnTo>
                    <a:pt x="203" y="313"/>
                  </a:lnTo>
                  <a:lnTo>
                    <a:pt x="199" y="307"/>
                  </a:lnTo>
                  <a:lnTo>
                    <a:pt x="189" y="306"/>
                  </a:lnTo>
                  <a:lnTo>
                    <a:pt x="171" y="299"/>
                  </a:lnTo>
                  <a:lnTo>
                    <a:pt x="165" y="290"/>
                  </a:lnTo>
                  <a:lnTo>
                    <a:pt x="148" y="278"/>
                  </a:lnTo>
                  <a:lnTo>
                    <a:pt x="141" y="265"/>
                  </a:lnTo>
                  <a:lnTo>
                    <a:pt x="138" y="255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9" y="242"/>
                  </a:lnTo>
                  <a:lnTo>
                    <a:pt x="150" y="234"/>
                  </a:lnTo>
                  <a:lnTo>
                    <a:pt x="146" y="225"/>
                  </a:lnTo>
                  <a:lnTo>
                    <a:pt x="146" y="217"/>
                  </a:lnTo>
                  <a:lnTo>
                    <a:pt x="142" y="206"/>
                  </a:lnTo>
                  <a:lnTo>
                    <a:pt x="131" y="186"/>
                  </a:lnTo>
                  <a:lnTo>
                    <a:pt x="116" y="169"/>
                  </a:lnTo>
                  <a:lnTo>
                    <a:pt x="110" y="156"/>
                  </a:lnTo>
                  <a:lnTo>
                    <a:pt x="97" y="148"/>
                  </a:lnTo>
                  <a:lnTo>
                    <a:pt x="95" y="143"/>
                  </a:lnTo>
                  <a:lnTo>
                    <a:pt x="101" y="130"/>
                  </a:lnTo>
                  <a:lnTo>
                    <a:pt x="93" y="125"/>
                  </a:lnTo>
                  <a:lnTo>
                    <a:pt x="85" y="115"/>
                  </a:lnTo>
                  <a:lnTo>
                    <a:pt x="85" y="101"/>
                  </a:lnTo>
                  <a:lnTo>
                    <a:pt x="75" y="99"/>
                  </a:lnTo>
                  <a:lnTo>
                    <a:pt x="68" y="88"/>
                  </a:lnTo>
                  <a:lnTo>
                    <a:pt x="63" y="78"/>
                  </a:lnTo>
                  <a:lnTo>
                    <a:pt x="64" y="72"/>
                  </a:lnTo>
                  <a:lnTo>
                    <a:pt x="59" y="56"/>
                  </a:lnTo>
                  <a:lnTo>
                    <a:pt x="58" y="40"/>
                  </a:lnTo>
                  <a:lnTo>
                    <a:pt x="61" y="32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6" y="19"/>
                  </a:lnTo>
                  <a:lnTo>
                    <a:pt x="31" y="27"/>
                  </a:lnTo>
                  <a:lnTo>
                    <a:pt x="30" y="37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39" y="76"/>
                  </a:lnTo>
                  <a:lnTo>
                    <a:pt x="41" y="81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46" y="102"/>
                  </a:lnTo>
                  <a:lnTo>
                    <a:pt x="51" y="108"/>
                  </a:lnTo>
                  <a:lnTo>
                    <a:pt x="52" y="115"/>
                  </a:lnTo>
                  <a:lnTo>
                    <a:pt x="61" y="125"/>
                  </a:lnTo>
                  <a:lnTo>
                    <a:pt x="62" y="145"/>
                  </a:lnTo>
                  <a:lnTo>
                    <a:pt x="65" y="154"/>
                  </a:lnTo>
                  <a:lnTo>
                    <a:pt x="67" y="164"/>
                  </a:lnTo>
                  <a:lnTo>
                    <a:pt x="66" y="174"/>
                  </a:lnTo>
                  <a:lnTo>
                    <a:pt x="74" y="175"/>
                  </a:lnTo>
                  <a:lnTo>
                    <a:pt x="80" y="185"/>
                  </a:lnTo>
                  <a:lnTo>
                    <a:pt x="84" y="194"/>
                  </a:lnTo>
                  <a:lnTo>
                    <a:pt x="83" y="198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193"/>
                  </a:lnTo>
                  <a:lnTo>
                    <a:pt x="59" y="181"/>
                  </a:lnTo>
                  <a:lnTo>
                    <a:pt x="49" y="171"/>
                  </a:lnTo>
                  <a:lnTo>
                    <a:pt x="41" y="165"/>
                  </a:lnTo>
                  <a:lnTo>
                    <a:pt x="45" y="150"/>
                  </a:lnTo>
                  <a:lnTo>
                    <a:pt x="45" y="139"/>
                  </a:lnTo>
                  <a:lnTo>
                    <a:pt x="38" y="133"/>
                  </a:lnTo>
                  <a:lnTo>
                    <a:pt x="28" y="123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4" y="103"/>
                  </a:lnTo>
                  <a:lnTo>
                    <a:pt x="23" y="95"/>
                  </a:lnTo>
                  <a:lnTo>
                    <a:pt x="26" y="86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6" y="52"/>
                  </a:lnTo>
                  <a:lnTo>
                    <a:pt x="4" y="39"/>
                  </a:lnTo>
                  <a:lnTo>
                    <a:pt x="1" y="22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3" y="0"/>
                  </a:lnTo>
                  <a:lnTo>
                    <a:pt x="41" y="4"/>
                  </a:lnTo>
                  <a:lnTo>
                    <a:pt x="64" y="14"/>
                  </a:lnTo>
                  <a:lnTo>
                    <a:pt x="99" y="29"/>
                  </a:lnTo>
                  <a:lnTo>
                    <a:pt x="134" y="28"/>
                  </a:lnTo>
                  <a:lnTo>
                    <a:pt x="148" y="28"/>
                  </a:lnTo>
                  <a:lnTo>
                    <a:pt x="150" y="20"/>
                  </a:lnTo>
                  <a:lnTo>
                    <a:pt x="181" y="20"/>
                  </a:lnTo>
                  <a:lnTo>
                    <a:pt x="185" y="27"/>
                  </a:lnTo>
                  <a:lnTo>
                    <a:pt x="192" y="34"/>
                  </a:lnTo>
                  <a:lnTo>
                    <a:pt x="200" y="43"/>
                  </a:lnTo>
                  <a:lnTo>
                    <a:pt x="202" y="54"/>
                  </a:lnTo>
                  <a:lnTo>
                    <a:pt x="203" y="65"/>
                  </a:lnTo>
                  <a:lnTo>
                    <a:pt x="211" y="71"/>
                  </a:lnTo>
                  <a:lnTo>
                    <a:pt x="224" y="78"/>
                  </a:lnTo>
                  <a:lnTo>
                    <a:pt x="240" y="61"/>
                  </a:lnTo>
                  <a:lnTo>
                    <a:pt x="254" y="61"/>
                  </a:lnTo>
                  <a:lnTo>
                    <a:pt x="264" y="69"/>
                  </a:lnTo>
                  <a:lnTo>
                    <a:pt x="269" y="83"/>
                  </a:lnTo>
                  <a:lnTo>
                    <a:pt x="273" y="95"/>
                  </a:lnTo>
                  <a:lnTo>
                    <a:pt x="280" y="107"/>
                  </a:lnTo>
                  <a:lnTo>
                    <a:pt x="281" y="122"/>
                  </a:lnTo>
                  <a:lnTo>
                    <a:pt x="283" y="132"/>
                  </a:lnTo>
                  <a:lnTo>
                    <a:pt x="296" y="138"/>
                  </a:lnTo>
                  <a:lnTo>
                    <a:pt x="307" y="143"/>
                  </a:lnTo>
                  <a:lnTo>
                    <a:pt x="315" y="14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FFD53217-E5E1-170F-0A93-EDA654EA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2516187"/>
              <a:ext cx="66675" cy="47625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1D682583-2C50-63C4-9762-9415449ED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7" y="3086100"/>
              <a:ext cx="474663" cy="490538"/>
            </a:xfrm>
            <a:custGeom>
              <a:avLst/>
              <a:gdLst>
                <a:gd name="T0" fmla="*/ 6 w 299"/>
                <a:gd name="T1" fmla="*/ 211 h 309"/>
                <a:gd name="T2" fmla="*/ 15 w 299"/>
                <a:gd name="T3" fmla="*/ 198 h 309"/>
                <a:gd name="T4" fmla="*/ 38 w 299"/>
                <a:gd name="T5" fmla="*/ 200 h 309"/>
                <a:gd name="T6" fmla="*/ 48 w 299"/>
                <a:gd name="T7" fmla="*/ 197 h 309"/>
                <a:gd name="T8" fmla="*/ 125 w 299"/>
                <a:gd name="T9" fmla="*/ 182 h 309"/>
                <a:gd name="T10" fmla="*/ 114 w 299"/>
                <a:gd name="T11" fmla="*/ 90 h 309"/>
                <a:gd name="T12" fmla="*/ 133 w 299"/>
                <a:gd name="T13" fmla="*/ 0 h 309"/>
                <a:gd name="T14" fmla="*/ 254 w 299"/>
                <a:gd name="T15" fmla="*/ 90 h 309"/>
                <a:gd name="T16" fmla="*/ 270 w 299"/>
                <a:gd name="T17" fmla="*/ 106 h 309"/>
                <a:gd name="T18" fmla="*/ 278 w 299"/>
                <a:gd name="T19" fmla="*/ 123 h 309"/>
                <a:gd name="T20" fmla="*/ 299 w 299"/>
                <a:gd name="T21" fmla="*/ 168 h 309"/>
                <a:gd name="T22" fmla="*/ 287 w 299"/>
                <a:gd name="T23" fmla="*/ 195 h 309"/>
                <a:gd name="T24" fmla="*/ 246 w 299"/>
                <a:gd name="T25" fmla="*/ 200 h 309"/>
                <a:gd name="T26" fmla="*/ 228 w 299"/>
                <a:gd name="T27" fmla="*/ 208 h 309"/>
                <a:gd name="T28" fmla="*/ 212 w 299"/>
                <a:gd name="T29" fmla="*/ 204 h 309"/>
                <a:gd name="T30" fmla="*/ 185 w 299"/>
                <a:gd name="T31" fmla="*/ 216 h 309"/>
                <a:gd name="T32" fmla="*/ 167 w 299"/>
                <a:gd name="T33" fmla="*/ 232 h 309"/>
                <a:gd name="T34" fmla="*/ 157 w 299"/>
                <a:gd name="T35" fmla="*/ 241 h 309"/>
                <a:gd name="T36" fmla="*/ 143 w 299"/>
                <a:gd name="T37" fmla="*/ 244 h 309"/>
                <a:gd name="T38" fmla="*/ 126 w 299"/>
                <a:gd name="T39" fmla="*/ 275 h 309"/>
                <a:gd name="T40" fmla="*/ 121 w 299"/>
                <a:gd name="T41" fmla="*/ 291 h 309"/>
                <a:gd name="T42" fmla="*/ 115 w 299"/>
                <a:gd name="T43" fmla="*/ 306 h 309"/>
                <a:gd name="T44" fmla="*/ 108 w 299"/>
                <a:gd name="T45" fmla="*/ 300 h 309"/>
                <a:gd name="T46" fmla="*/ 99 w 299"/>
                <a:gd name="T47" fmla="*/ 302 h 309"/>
                <a:gd name="T48" fmla="*/ 82 w 299"/>
                <a:gd name="T49" fmla="*/ 307 h 309"/>
                <a:gd name="T50" fmla="*/ 75 w 299"/>
                <a:gd name="T51" fmla="*/ 306 h 309"/>
                <a:gd name="T52" fmla="*/ 70 w 299"/>
                <a:gd name="T53" fmla="*/ 294 h 309"/>
                <a:gd name="T54" fmla="*/ 64 w 299"/>
                <a:gd name="T55" fmla="*/ 294 h 309"/>
                <a:gd name="T56" fmla="*/ 68 w 299"/>
                <a:gd name="T57" fmla="*/ 282 h 309"/>
                <a:gd name="T58" fmla="*/ 59 w 299"/>
                <a:gd name="T59" fmla="*/ 267 h 309"/>
                <a:gd name="T60" fmla="*/ 51 w 299"/>
                <a:gd name="T61" fmla="*/ 262 h 309"/>
                <a:gd name="T62" fmla="*/ 41 w 299"/>
                <a:gd name="T63" fmla="*/ 268 h 309"/>
                <a:gd name="T64" fmla="*/ 28 w 299"/>
                <a:gd name="T65" fmla="*/ 271 h 309"/>
                <a:gd name="T66" fmla="*/ 20 w 299"/>
                <a:gd name="T67" fmla="*/ 265 h 309"/>
                <a:gd name="T68" fmla="*/ 12 w 299"/>
                <a:gd name="T69" fmla="*/ 267 h 309"/>
                <a:gd name="T70" fmla="*/ 12 w 299"/>
                <a:gd name="T71" fmla="*/ 253 h 309"/>
                <a:gd name="T72" fmla="*/ 4 w 299"/>
                <a:gd name="T73" fmla="*/ 240 h 309"/>
                <a:gd name="T74" fmla="*/ 0 w 299"/>
                <a:gd name="T75" fmla="*/ 2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309">
                  <a:moveTo>
                    <a:pt x="0" y="215"/>
                  </a:moveTo>
                  <a:lnTo>
                    <a:pt x="6" y="211"/>
                  </a:lnTo>
                  <a:lnTo>
                    <a:pt x="9" y="199"/>
                  </a:lnTo>
                  <a:lnTo>
                    <a:pt x="15" y="198"/>
                  </a:lnTo>
                  <a:lnTo>
                    <a:pt x="28" y="204"/>
                  </a:lnTo>
                  <a:lnTo>
                    <a:pt x="38" y="200"/>
                  </a:lnTo>
                  <a:lnTo>
                    <a:pt x="45" y="201"/>
                  </a:lnTo>
                  <a:lnTo>
                    <a:pt x="48" y="197"/>
                  </a:lnTo>
                  <a:lnTo>
                    <a:pt x="121" y="196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14" y="90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93" y="45"/>
                  </a:lnTo>
                  <a:lnTo>
                    <a:pt x="254" y="90"/>
                  </a:lnTo>
                  <a:lnTo>
                    <a:pt x="258" y="100"/>
                  </a:lnTo>
                  <a:lnTo>
                    <a:pt x="270" y="106"/>
                  </a:lnTo>
                  <a:lnTo>
                    <a:pt x="278" y="109"/>
                  </a:lnTo>
                  <a:lnTo>
                    <a:pt x="278" y="123"/>
                  </a:lnTo>
                  <a:lnTo>
                    <a:pt x="298" y="120"/>
                  </a:lnTo>
                  <a:lnTo>
                    <a:pt x="299" y="168"/>
                  </a:lnTo>
                  <a:lnTo>
                    <a:pt x="289" y="182"/>
                  </a:lnTo>
                  <a:lnTo>
                    <a:pt x="287" y="195"/>
                  </a:lnTo>
                  <a:lnTo>
                    <a:pt x="271" y="198"/>
                  </a:lnTo>
                  <a:lnTo>
                    <a:pt x="246" y="200"/>
                  </a:lnTo>
                  <a:lnTo>
                    <a:pt x="240" y="207"/>
                  </a:lnTo>
                  <a:lnTo>
                    <a:pt x="228" y="208"/>
                  </a:lnTo>
                  <a:lnTo>
                    <a:pt x="216" y="208"/>
                  </a:lnTo>
                  <a:lnTo>
                    <a:pt x="212" y="204"/>
                  </a:lnTo>
                  <a:lnTo>
                    <a:pt x="202" y="207"/>
                  </a:lnTo>
                  <a:lnTo>
                    <a:pt x="185" y="216"/>
                  </a:lnTo>
                  <a:lnTo>
                    <a:pt x="182" y="222"/>
                  </a:lnTo>
                  <a:lnTo>
                    <a:pt x="167" y="232"/>
                  </a:lnTo>
                  <a:lnTo>
                    <a:pt x="165" y="237"/>
                  </a:lnTo>
                  <a:lnTo>
                    <a:pt x="157" y="241"/>
                  </a:lnTo>
                  <a:lnTo>
                    <a:pt x="148" y="238"/>
                  </a:lnTo>
                  <a:lnTo>
                    <a:pt x="143" y="244"/>
                  </a:lnTo>
                  <a:lnTo>
                    <a:pt x="140" y="258"/>
                  </a:lnTo>
                  <a:lnTo>
                    <a:pt x="126" y="275"/>
                  </a:lnTo>
                  <a:lnTo>
                    <a:pt x="126" y="282"/>
                  </a:lnTo>
                  <a:lnTo>
                    <a:pt x="121" y="291"/>
                  </a:lnTo>
                  <a:lnTo>
                    <a:pt x="122" y="303"/>
                  </a:lnTo>
                  <a:lnTo>
                    <a:pt x="115" y="306"/>
                  </a:lnTo>
                  <a:lnTo>
                    <a:pt x="111" y="309"/>
                  </a:lnTo>
                  <a:lnTo>
                    <a:pt x="108" y="300"/>
                  </a:lnTo>
                  <a:lnTo>
                    <a:pt x="103" y="302"/>
                  </a:lnTo>
                  <a:lnTo>
                    <a:pt x="99" y="302"/>
                  </a:lnTo>
                  <a:lnTo>
                    <a:pt x="96" y="308"/>
                  </a:lnTo>
                  <a:lnTo>
                    <a:pt x="82" y="307"/>
                  </a:lnTo>
                  <a:lnTo>
                    <a:pt x="77" y="305"/>
                  </a:lnTo>
                  <a:lnTo>
                    <a:pt x="75" y="306"/>
                  </a:lnTo>
                  <a:lnTo>
                    <a:pt x="69" y="300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4" y="294"/>
                  </a:lnTo>
                  <a:lnTo>
                    <a:pt x="65" y="287"/>
                  </a:lnTo>
                  <a:lnTo>
                    <a:pt x="68" y="282"/>
                  </a:lnTo>
                  <a:lnTo>
                    <a:pt x="61" y="273"/>
                  </a:lnTo>
                  <a:lnTo>
                    <a:pt x="59" y="267"/>
                  </a:lnTo>
                  <a:lnTo>
                    <a:pt x="55" y="263"/>
                  </a:lnTo>
                  <a:lnTo>
                    <a:pt x="51" y="262"/>
                  </a:lnTo>
                  <a:lnTo>
                    <a:pt x="47" y="265"/>
                  </a:lnTo>
                  <a:lnTo>
                    <a:pt x="41" y="268"/>
                  </a:lnTo>
                  <a:lnTo>
                    <a:pt x="36" y="272"/>
                  </a:lnTo>
                  <a:lnTo>
                    <a:pt x="28" y="271"/>
                  </a:lnTo>
                  <a:lnTo>
                    <a:pt x="23" y="265"/>
                  </a:lnTo>
                  <a:lnTo>
                    <a:pt x="20" y="265"/>
                  </a:lnTo>
                  <a:lnTo>
                    <a:pt x="15" y="267"/>
                  </a:lnTo>
                  <a:lnTo>
                    <a:pt x="12" y="267"/>
                  </a:lnTo>
                  <a:lnTo>
                    <a:pt x="11" y="260"/>
                  </a:lnTo>
                  <a:lnTo>
                    <a:pt x="12" y="253"/>
                  </a:lnTo>
                  <a:lnTo>
                    <a:pt x="11" y="245"/>
                  </a:lnTo>
                  <a:lnTo>
                    <a:pt x="4" y="240"/>
                  </a:lnTo>
                  <a:lnTo>
                    <a:pt x="0" y="22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29B7A2C3-462B-9C97-D1AA-C11E83138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2974975"/>
              <a:ext cx="254000" cy="606425"/>
            </a:xfrm>
            <a:custGeom>
              <a:avLst/>
              <a:gdLst>
                <a:gd name="T0" fmla="*/ 126 w 160"/>
                <a:gd name="T1" fmla="*/ 178 h 382"/>
                <a:gd name="T2" fmla="*/ 108 w 160"/>
                <a:gd name="T3" fmla="*/ 201 h 382"/>
                <a:gd name="T4" fmla="*/ 112 w 160"/>
                <a:gd name="T5" fmla="*/ 223 h 382"/>
                <a:gd name="T6" fmla="*/ 135 w 160"/>
                <a:gd name="T7" fmla="*/ 252 h 382"/>
                <a:gd name="T8" fmla="*/ 125 w 160"/>
                <a:gd name="T9" fmla="*/ 274 h 382"/>
                <a:gd name="T10" fmla="*/ 144 w 160"/>
                <a:gd name="T11" fmla="*/ 301 h 382"/>
                <a:gd name="T12" fmla="*/ 148 w 160"/>
                <a:gd name="T13" fmla="*/ 322 h 382"/>
                <a:gd name="T14" fmla="*/ 149 w 160"/>
                <a:gd name="T15" fmla="*/ 361 h 382"/>
                <a:gd name="T16" fmla="*/ 139 w 160"/>
                <a:gd name="T17" fmla="*/ 367 h 382"/>
                <a:gd name="T18" fmla="*/ 136 w 160"/>
                <a:gd name="T19" fmla="*/ 338 h 382"/>
                <a:gd name="T20" fmla="*/ 126 w 160"/>
                <a:gd name="T21" fmla="*/ 305 h 382"/>
                <a:gd name="T22" fmla="*/ 112 w 160"/>
                <a:gd name="T23" fmla="*/ 254 h 382"/>
                <a:gd name="T24" fmla="*/ 91 w 160"/>
                <a:gd name="T25" fmla="*/ 247 h 382"/>
                <a:gd name="T26" fmla="*/ 62 w 160"/>
                <a:gd name="T27" fmla="*/ 260 h 382"/>
                <a:gd name="T28" fmla="*/ 53 w 160"/>
                <a:gd name="T29" fmla="*/ 229 h 382"/>
                <a:gd name="T30" fmla="*/ 29 w 160"/>
                <a:gd name="T31" fmla="*/ 186 h 382"/>
                <a:gd name="T32" fmla="*/ 19 w 160"/>
                <a:gd name="T33" fmla="*/ 176 h 382"/>
                <a:gd name="T34" fmla="*/ 0 w 160"/>
                <a:gd name="T35" fmla="*/ 142 h 382"/>
                <a:gd name="T36" fmla="*/ 4 w 160"/>
                <a:gd name="T37" fmla="*/ 131 h 382"/>
                <a:gd name="T38" fmla="*/ 9 w 160"/>
                <a:gd name="T39" fmla="*/ 117 h 382"/>
                <a:gd name="T40" fmla="*/ 9 w 160"/>
                <a:gd name="T41" fmla="*/ 88 h 382"/>
                <a:gd name="T42" fmla="*/ 28 w 160"/>
                <a:gd name="T43" fmla="*/ 76 h 382"/>
                <a:gd name="T44" fmla="*/ 33 w 160"/>
                <a:gd name="T45" fmla="*/ 48 h 382"/>
                <a:gd name="T46" fmla="*/ 50 w 160"/>
                <a:gd name="T47" fmla="*/ 22 h 382"/>
                <a:gd name="T48" fmla="*/ 59 w 160"/>
                <a:gd name="T49" fmla="*/ 13 h 382"/>
                <a:gd name="T50" fmla="*/ 61 w 160"/>
                <a:gd name="T51" fmla="*/ 1 h 382"/>
                <a:gd name="T52" fmla="*/ 80 w 160"/>
                <a:gd name="T53" fmla="*/ 12 h 382"/>
                <a:gd name="T54" fmla="*/ 93 w 160"/>
                <a:gd name="T55" fmla="*/ 33 h 382"/>
                <a:gd name="T56" fmla="*/ 83 w 160"/>
                <a:gd name="T57" fmla="*/ 67 h 382"/>
                <a:gd name="T58" fmla="*/ 104 w 160"/>
                <a:gd name="T59" fmla="*/ 89 h 382"/>
                <a:gd name="T60" fmla="*/ 124 w 160"/>
                <a:gd name="T61" fmla="*/ 112 h 382"/>
                <a:gd name="T62" fmla="*/ 137 w 160"/>
                <a:gd name="T63" fmla="*/ 137 h 382"/>
                <a:gd name="T64" fmla="*/ 158 w 160"/>
                <a:gd name="T65" fmla="*/ 134 h 382"/>
                <a:gd name="T66" fmla="*/ 147 w 160"/>
                <a:gd name="T67" fmla="*/ 156 h 382"/>
                <a:gd name="T68" fmla="*/ 135 w 160"/>
                <a:gd name="T69" fmla="*/ 1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382">
                  <a:moveTo>
                    <a:pt x="135" y="169"/>
                  </a:moveTo>
                  <a:lnTo>
                    <a:pt x="126" y="178"/>
                  </a:lnTo>
                  <a:lnTo>
                    <a:pt x="113" y="179"/>
                  </a:lnTo>
                  <a:lnTo>
                    <a:pt x="108" y="201"/>
                  </a:lnTo>
                  <a:lnTo>
                    <a:pt x="101" y="205"/>
                  </a:lnTo>
                  <a:lnTo>
                    <a:pt x="112" y="223"/>
                  </a:lnTo>
                  <a:lnTo>
                    <a:pt x="126" y="239"/>
                  </a:lnTo>
                  <a:lnTo>
                    <a:pt x="135" y="252"/>
                  </a:lnTo>
                  <a:lnTo>
                    <a:pt x="131" y="270"/>
                  </a:lnTo>
                  <a:lnTo>
                    <a:pt x="125" y="274"/>
                  </a:lnTo>
                  <a:lnTo>
                    <a:pt x="130" y="285"/>
                  </a:lnTo>
                  <a:lnTo>
                    <a:pt x="144" y="301"/>
                  </a:lnTo>
                  <a:lnTo>
                    <a:pt x="147" y="313"/>
                  </a:lnTo>
                  <a:lnTo>
                    <a:pt x="148" y="322"/>
                  </a:lnTo>
                  <a:lnTo>
                    <a:pt x="157" y="341"/>
                  </a:lnTo>
                  <a:lnTo>
                    <a:pt x="149" y="361"/>
                  </a:lnTo>
                  <a:lnTo>
                    <a:pt x="142" y="382"/>
                  </a:lnTo>
                  <a:lnTo>
                    <a:pt x="139" y="367"/>
                  </a:lnTo>
                  <a:lnTo>
                    <a:pt x="143" y="351"/>
                  </a:lnTo>
                  <a:lnTo>
                    <a:pt x="136" y="338"/>
                  </a:lnTo>
                  <a:lnTo>
                    <a:pt x="135" y="316"/>
                  </a:lnTo>
                  <a:lnTo>
                    <a:pt x="126" y="305"/>
                  </a:lnTo>
                  <a:lnTo>
                    <a:pt x="118" y="280"/>
                  </a:lnTo>
                  <a:lnTo>
                    <a:pt x="112" y="254"/>
                  </a:lnTo>
                  <a:lnTo>
                    <a:pt x="102" y="237"/>
                  </a:lnTo>
                  <a:lnTo>
                    <a:pt x="91" y="247"/>
                  </a:lnTo>
                  <a:lnTo>
                    <a:pt x="72" y="262"/>
                  </a:lnTo>
                  <a:lnTo>
                    <a:pt x="62" y="260"/>
                  </a:lnTo>
                  <a:lnTo>
                    <a:pt x="50" y="255"/>
                  </a:lnTo>
                  <a:lnTo>
                    <a:pt x="53" y="229"/>
                  </a:lnTo>
                  <a:lnTo>
                    <a:pt x="46" y="210"/>
                  </a:lnTo>
                  <a:lnTo>
                    <a:pt x="29" y="186"/>
                  </a:lnTo>
                  <a:lnTo>
                    <a:pt x="30" y="179"/>
                  </a:lnTo>
                  <a:lnTo>
                    <a:pt x="19" y="176"/>
                  </a:lnTo>
                  <a:lnTo>
                    <a:pt x="4" y="159"/>
                  </a:lnTo>
                  <a:lnTo>
                    <a:pt x="0" y="142"/>
                  </a:lnTo>
                  <a:lnTo>
                    <a:pt x="7" y="145"/>
                  </a:lnTo>
                  <a:lnTo>
                    <a:pt x="4" y="131"/>
                  </a:lnTo>
                  <a:lnTo>
                    <a:pt x="12" y="125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9" y="88"/>
                  </a:lnTo>
                  <a:lnTo>
                    <a:pt x="23" y="93"/>
                  </a:lnTo>
                  <a:lnTo>
                    <a:pt x="28" y="76"/>
                  </a:lnTo>
                  <a:lnTo>
                    <a:pt x="27" y="66"/>
                  </a:lnTo>
                  <a:lnTo>
                    <a:pt x="33" y="48"/>
                  </a:lnTo>
                  <a:lnTo>
                    <a:pt x="30" y="36"/>
                  </a:lnTo>
                  <a:lnTo>
                    <a:pt x="50" y="22"/>
                  </a:lnTo>
                  <a:lnTo>
                    <a:pt x="64" y="26"/>
                  </a:lnTo>
                  <a:lnTo>
                    <a:pt x="59" y="13"/>
                  </a:lnTo>
                  <a:lnTo>
                    <a:pt x="64" y="9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0" y="12"/>
                  </a:lnTo>
                  <a:lnTo>
                    <a:pt x="89" y="17"/>
                  </a:lnTo>
                  <a:lnTo>
                    <a:pt x="93" y="33"/>
                  </a:lnTo>
                  <a:lnTo>
                    <a:pt x="96" y="50"/>
                  </a:lnTo>
                  <a:lnTo>
                    <a:pt x="83" y="67"/>
                  </a:lnTo>
                  <a:lnTo>
                    <a:pt x="86" y="92"/>
                  </a:lnTo>
                  <a:lnTo>
                    <a:pt x="104" y="89"/>
                  </a:lnTo>
                  <a:lnTo>
                    <a:pt x="112" y="108"/>
                  </a:lnTo>
                  <a:lnTo>
                    <a:pt x="124" y="112"/>
                  </a:lnTo>
                  <a:lnTo>
                    <a:pt x="122" y="129"/>
                  </a:lnTo>
                  <a:lnTo>
                    <a:pt x="137" y="137"/>
                  </a:lnTo>
                  <a:lnTo>
                    <a:pt x="146" y="141"/>
                  </a:lnTo>
                  <a:lnTo>
                    <a:pt x="158" y="134"/>
                  </a:lnTo>
                  <a:lnTo>
                    <a:pt x="160" y="143"/>
                  </a:lnTo>
                  <a:lnTo>
                    <a:pt x="147" y="156"/>
                  </a:lnTo>
                  <a:lnTo>
                    <a:pt x="144" y="164"/>
                  </a:lnTo>
                  <a:lnTo>
                    <a:pt x="135" y="16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D853A903-5ACE-6EF4-5D9A-05EF09C90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2" y="2476500"/>
              <a:ext cx="49213" cy="53975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16D157D4-93F2-3420-EE3C-F48DC249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5" y="2201862"/>
              <a:ext cx="865188" cy="338138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5F343611-6442-AE05-9EFD-10C5ACC98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4249738"/>
              <a:ext cx="306388" cy="541338"/>
            </a:xfrm>
            <a:custGeom>
              <a:avLst/>
              <a:gdLst>
                <a:gd name="T0" fmla="*/ 96 w 193"/>
                <a:gd name="T1" fmla="*/ 23 h 341"/>
                <a:gd name="T2" fmla="*/ 122 w 193"/>
                <a:gd name="T3" fmla="*/ 26 h 341"/>
                <a:gd name="T4" fmla="*/ 142 w 193"/>
                <a:gd name="T5" fmla="*/ 20 h 341"/>
                <a:gd name="T6" fmla="*/ 173 w 193"/>
                <a:gd name="T7" fmla="*/ 12 h 341"/>
                <a:gd name="T8" fmla="*/ 190 w 193"/>
                <a:gd name="T9" fmla="*/ 9 h 341"/>
                <a:gd name="T10" fmla="*/ 191 w 193"/>
                <a:gd name="T11" fmla="*/ 48 h 341"/>
                <a:gd name="T12" fmla="*/ 193 w 193"/>
                <a:gd name="T13" fmla="*/ 91 h 341"/>
                <a:gd name="T14" fmla="*/ 179 w 193"/>
                <a:gd name="T15" fmla="*/ 120 h 341"/>
                <a:gd name="T16" fmla="*/ 150 w 193"/>
                <a:gd name="T17" fmla="*/ 141 h 341"/>
                <a:gd name="T18" fmla="*/ 107 w 193"/>
                <a:gd name="T19" fmla="*/ 173 h 341"/>
                <a:gd name="T20" fmla="*/ 86 w 193"/>
                <a:gd name="T21" fmla="*/ 192 h 341"/>
                <a:gd name="T22" fmla="*/ 76 w 193"/>
                <a:gd name="T23" fmla="*/ 211 h 341"/>
                <a:gd name="T24" fmla="*/ 87 w 193"/>
                <a:gd name="T25" fmla="*/ 239 h 341"/>
                <a:gd name="T26" fmla="*/ 90 w 193"/>
                <a:gd name="T27" fmla="*/ 244 h 341"/>
                <a:gd name="T28" fmla="*/ 84 w 193"/>
                <a:gd name="T29" fmla="*/ 274 h 341"/>
                <a:gd name="T30" fmla="*/ 85 w 193"/>
                <a:gd name="T31" fmla="*/ 287 h 341"/>
                <a:gd name="T32" fmla="*/ 62 w 193"/>
                <a:gd name="T33" fmla="*/ 301 h 341"/>
                <a:gd name="T34" fmla="*/ 31 w 193"/>
                <a:gd name="T35" fmla="*/ 320 h 341"/>
                <a:gd name="T36" fmla="*/ 36 w 193"/>
                <a:gd name="T37" fmla="*/ 330 h 341"/>
                <a:gd name="T38" fmla="*/ 20 w 193"/>
                <a:gd name="T39" fmla="*/ 341 h 341"/>
                <a:gd name="T40" fmla="*/ 18 w 193"/>
                <a:gd name="T41" fmla="*/ 322 h 341"/>
                <a:gd name="T42" fmla="*/ 21 w 193"/>
                <a:gd name="T43" fmla="*/ 292 h 341"/>
                <a:gd name="T44" fmla="*/ 11 w 193"/>
                <a:gd name="T45" fmla="*/ 248 h 341"/>
                <a:gd name="T46" fmla="*/ 37 w 193"/>
                <a:gd name="T47" fmla="*/ 209 h 341"/>
                <a:gd name="T48" fmla="*/ 42 w 193"/>
                <a:gd name="T49" fmla="*/ 195 h 341"/>
                <a:gd name="T50" fmla="*/ 41 w 193"/>
                <a:gd name="T51" fmla="*/ 173 h 341"/>
                <a:gd name="T52" fmla="*/ 47 w 193"/>
                <a:gd name="T53" fmla="*/ 133 h 341"/>
                <a:gd name="T54" fmla="*/ 29 w 193"/>
                <a:gd name="T55" fmla="*/ 124 h 341"/>
                <a:gd name="T56" fmla="*/ 17 w 193"/>
                <a:gd name="T57" fmla="*/ 115 h 341"/>
                <a:gd name="T58" fmla="*/ 1 w 193"/>
                <a:gd name="T59" fmla="*/ 108 h 341"/>
                <a:gd name="T60" fmla="*/ 56 w 193"/>
                <a:gd name="T61" fmla="*/ 76 h 341"/>
                <a:gd name="T62" fmla="*/ 71 w 193"/>
                <a:gd name="T63" fmla="*/ 84 h 341"/>
                <a:gd name="T64" fmla="*/ 79 w 193"/>
                <a:gd name="T65" fmla="*/ 97 h 341"/>
                <a:gd name="T66" fmla="*/ 75 w 193"/>
                <a:gd name="T67" fmla="*/ 122 h 341"/>
                <a:gd name="T68" fmla="*/ 92 w 193"/>
                <a:gd name="T69" fmla="*/ 120 h 341"/>
                <a:gd name="T70" fmla="*/ 100 w 193"/>
                <a:gd name="T71" fmla="*/ 89 h 341"/>
                <a:gd name="T72" fmla="*/ 87 w 193"/>
                <a:gd name="T73" fmla="*/ 67 h 341"/>
                <a:gd name="T74" fmla="*/ 76 w 193"/>
                <a:gd name="T75" fmla="*/ 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341">
                  <a:moveTo>
                    <a:pt x="82" y="25"/>
                  </a:moveTo>
                  <a:lnTo>
                    <a:pt x="96" y="23"/>
                  </a:lnTo>
                  <a:lnTo>
                    <a:pt x="117" y="29"/>
                  </a:lnTo>
                  <a:lnTo>
                    <a:pt x="122" y="26"/>
                  </a:lnTo>
                  <a:lnTo>
                    <a:pt x="135" y="26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73" y="12"/>
                  </a:lnTo>
                  <a:lnTo>
                    <a:pt x="188" y="0"/>
                  </a:lnTo>
                  <a:lnTo>
                    <a:pt x="190" y="9"/>
                  </a:lnTo>
                  <a:lnTo>
                    <a:pt x="189" y="30"/>
                  </a:lnTo>
                  <a:lnTo>
                    <a:pt x="191" y="48"/>
                  </a:lnTo>
                  <a:lnTo>
                    <a:pt x="190" y="81"/>
                  </a:lnTo>
                  <a:lnTo>
                    <a:pt x="193" y="91"/>
                  </a:lnTo>
                  <a:lnTo>
                    <a:pt x="186" y="105"/>
                  </a:lnTo>
                  <a:lnTo>
                    <a:pt x="179" y="120"/>
                  </a:lnTo>
                  <a:lnTo>
                    <a:pt x="166" y="133"/>
                  </a:lnTo>
                  <a:lnTo>
                    <a:pt x="150" y="141"/>
                  </a:lnTo>
                  <a:lnTo>
                    <a:pt x="129" y="151"/>
                  </a:lnTo>
                  <a:lnTo>
                    <a:pt x="107" y="173"/>
                  </a:lnTo>
                  <a:lnTo>
                    <a:pt x="100" y="177"/>
                  </a:lnTo>
                  <a:lnTo>
                    <a:pt x="86" y="192"/>
                  </a:lnTo>
                  <a:lnTo>
                    <a:pt x="79" y="196"/>
                  </a:lnTo>
                  <a:lnTo>
                    <a:pt x="76" y="211"/>
                  </a:lnTo>
                  <a:lnTo>
                    <a:pt x="84" y="227"/>
                  </a:lnTo>
                  <a:lnTo>
                    <a:pt x="87" y="239"/>
                  </a:lnTo>
                  <a:lnTo>
                    <a:pt x="86" y="245"/>
                  </a:lnTo>
                  <a:lnTo>
                    <a:pt x="90" y="244"/>
                  </a:lnTo>
                  <a:lnTo>
                    <a:pt x="88" y="265"/>
                  </a:lnTo>
                  <a:lnTo>
                    <a:pt x="84" y="274"/>
                  </a:lnTo>
                  <a:lnTo>
                    <a:pt x="88" y="278"/>
                  </a:lnTo>
                  <a:lnTo>
                    <a:pt x="85" y="287"/>
                  </a:lnTo>
                  <a:lnTo>
                    <a:pt x="77" y="294"/>
                  </a:lnTo>
                  <a:lnTo>
                    <a:pt x="62" y="301"/>
                  </a:lnTo>
                  <a:lnTo>
                    <a:pt x="39" y="312"/>
                  </a:lnTo>
                  <a:lnTo>
                    <a:pt x="31" y="320"/>
                  </a:lnTo>
                  <a:lnTo>
                    <a:pt x="32" y="329"/>
                  </a:lnTo>
                  <a:lnTo>
                    <a:pt x="36" y="330"/>
                  </a:lnTo>
                  <a:lnTo>
                    <a:pt x="34" y="341"/>
                  </a:lnTo>
                  <a:lnTo>
                    <a:pt x="20" y="341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7" y="315"/>
                  </a:lnTo>
                  <a:lnTo>
                    <a:pt x="21" y="292"/>
                  </a:lnTo>
                  <a:lnTo>
                    <a:pt x="18" y="277"/>
                  </a:lnTo>
                  <a:lnTo>
                    <a:pt x="11" y="248"/>
                  </a:lnTo>
                  <a:lnTo>
                    <a:pt x="31" y="224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41" y="173"/>
                  </a:lnTo>
                  <a:lnTo>
                    <a:pt x="46" y="159"/>
                  </a:lnTo>
                  <a:lnTo>
                    <a:pt x="47" y="133"/>
                  </a:lnTo>
                  <a:lnTo>
                    <a:pt x="38" y="126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7" y="115"/>
                  </a:lnTo>
                  <a:lnTo>
                    <a:pt x="2" y="115"/>
                  </a:lnTo>
                  <a:lnTo>
                    <a:pt x="1" y="108"/>
                  </a:lnTo>
                  <a:lnTo>
                    <a:pt x="0" y="93"/>
                  </a:lnTo>
                  <a:lnTo>
                    <a:pt x="56" y="76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8" y="89"/>
                  </a:lnTo>
                  <a:lnTo>
                    <a:pt x="79" y="97"/>
                  </a:lnTo>
                  <a:lnTo>
                    <a:pt x="74" y="107"/>
                  </a:lnTo>
                  <a:lnTo>
                    <a:pt x="75" y="122"/>
                  </a:lnTo>
                  <a:lnTo>
                    <a:pt x="86" y="134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0" y="89"/>
                  </a:lnTo>
                  <a:lnTo>
                    <a:pt x="93" y="74"/>
                  </a:lnTo>
                  <a:lnTo>
                    <a:pt x="87" y="67"/>
                  </a:lnTo>
                  <a:lnTo>
                    <a:pt x="80" y="68"/>
                  </a:lnTo>
                  <a:lnTo>
                    <a:pt x="76" y="40"/>
                  </a:lnTo>
                  <a:lnTo>
                    <a:pt x="82" y="2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99A70346-7ADF-47DC-7411-767B25A15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3005137"/>
              <a:ext cx="347663" cy="422275"/>
            </a:xfrm>
            <a:custGeom>
              <a:avLst/>
              <a:gdLst>
                <a:gd name="T0" fmla="*/ 86 w 219"/>
                <a:gd name="T1" fmla="*/ 266 h 266"/>
                <a:gd name="T2" fmla="*/ 74 w 219"/>
                <a:gd name="T3" fmla="*/ 251 h 266"/>
                <a:gd name="T4" fmla="*/ 63 w 219"/>
                <a:gd name="T5" fmla="*/ 236 h 266"/>
                <a:gd name="T6" fmla="*/ 51 w 219"/>
                <a:gd name="T7" fmla="*/ 231 h 266"/>
                <a:gd name="T8" fmla="*/ 43 w 219"/>
                <a:gd name="T9" fmla="*/ 225 h 266"/>
                <a:gd name="T10" fmla="*/ 33 w 219"/>
                <a:gd name="T11" fmla="*/ 225 h 266"/>
                <a:gd name="T12" fmla="*/ 24 w 219"/>
                <a:gd name="T13" fmla="*/ 229 h 266"/>
                <a:gd name="T14" fmla="*/ 15 w 219"/>
                <a:gd name="T15" fmla="*/ 227 h 266"/>
                <a:gd name="T16" fmla="*/ 8 w 219"/>
                <a:gd name="T17" fmla="*/ 234 h 266"/>
                <a:gd name="T18" fmla="*/ 7 w 219"/>
                <a:gd name="T19" fmla="*/ 223 h 266"/>
                <a:gd name="T20" fmla="*/ 12 w 219"/>
                <a:gd name="T21" fmla="*/ 213 h 266"/>
                <a:gd name="T22" fmla="*/ 15 w 219"/>
                <a:gd name="T23" fmla="*/ 193 h 266"/>
                <a:gd name="T24" fmla="*/ 13 w 219"/>
                <a:gd name="T25" fmla="*/ 173 h 266"/>
                <a:gd name="T26" fmla="*/ 11 w 219"/>
                <a:gd name="T27" fmla="*/ 162 h 266"/>
                <a:gd name="T28" fmla="*/ 14 w 219"/>
                <a:gd name="T29" fmla="*/ 152 h 266"/>
                <a:gd name="T30" fmla="*/ 9 w 219"/>
                <a:gd name="T31" fmla="*/ 142 h 266"/>
                <a:gd name="T32" fmla="*/ 0 w 219"/>
                <a:gd name="T33" fmla="*/ 133 h 266"/>
                <a:gd name="T34" fmla="*/ 4 w 219"/>
                <a:gd name="T35" fmla="*/ 126 h 266"/>
                <a:gd name="T36" fmla="*/ 75 w 219"/>
                <a:gd name="T37" fmla="*/ 126 h 266"/>
                <a:gd name="T38" fmla="*/ 72 w 219"/>
                <a:gd name="T39" fmla="*/ 96 h 266"/>
                <a:gd name="T40" fmla="*/ 77 w 219"/>
                <a:gd name="T41" fmla="*/ 86 h 266"/>
                <a:gd name="T42" fmla="*/ 93 w 219"/>
                <a:gd name="T43" fmla="*/ 84 h 266"/>
                <a:gd name="T44" fmla="*/ 94 w 219"/>
                <a:gd name="T45" fmla="*/ 31 h 266"/>
                <a:gd name="T46" fmla="*/ 153 w 219"/>
                <a:gd name="T47" fmla="*/ 32 h 266"/>
                <a:gd name="T48" fmla="*/ 153 w 219"/>
                <a:gd name="T49" fmla="*/ 0 h 266"/>
                <a:gd name="T50" fmla="*/ 219 w 219"/>
                <a:gd name="T51" fmla="*/ 51 h 266"/>
                <a:gd name="T52" fmla="*/ 192 w 219"/>
                <a:gd name="T53" fmla="*/ 51 h 266"/>
                <a:gd name="T54" fmla="*/ 200 w 219"/>
                <a:gd name="T55" fmla="*/ 141 h 266"/>
                <a:gd name="T56" fmla="*/ 208 w 219"/>
                <a:gd name="T57" fmla="*/ 230 h 266"/>
                <a:gd name="T58" fmla="*/ 211 w 219"/>
                <a:gd name="T59" fmla="*/ 233 h 266"/>
                <a:gd name="T60" fmla="*/ 207 w 219"/>
                <a:gd name="T61" fmla="*/ 247 h 266"/>
                <a:gd name="T62" fmla="*/ 134 w 219"/>
                <a:gd name="T63" fmla="*/ 248 h 266"/>
                <a:gd name="T64" fmla="*/ 131 w 219"/>
                <a:gd name="T65" fmla="*/ 252 h 266"/>
                <a:gd name="T66" fmla="*/ 124 w 219"/>
                <a:gd name="T67" fmla="*/ 251 h 266"/>
                <a:gd name="T68" fmla="*/ 114 w 219"/>
                <a:gd name="T69" fmla="*/ 255 h 266"/>
                <a:gd name="T70" fmla="*/ 101 w 219"/>
                <a:gd name="T71" fmla="*/ 249 h 266"/>
                <a:gd name="T72" fmla="*/ 95 w 219"/>
                <a:gd name="T73" fmla="*/ 250 h 266"/>
                <a:gd name="T74" fmla="*/ 92 w 219"/>
                <a:gd name="T75" fmla="*/ 262 h 266"/>
                <a:gd name="T76" fmla="*/ 86 w 219"/>
                <a:gd name="T7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266">
                  <a:moveTo>
                    <a:pt x="86" y="266"/>
                  </a:moveTo>
                  <a:lnTo>
                    <a:pt x="74" y="251"/>
                  </a:lnTo>
                  <a:lnTo>
                    <a:pt x="63" y="236"/>
                  </a:lnTo>
                  <a:lnTo>
                    <a:pt x="51" y="231"/>
                  </a:lnTo>
                  <a:lnTo>
                    <a:pt x="43" y="225"/>
                  </a:lnTo>
                  <a:lnTo>
                    <a:pt x="33" y="225"/>
                  </a:lnTo>
                  <a:lnTo>
                    <a:pt x="24" y="229"/>
                  </a:lnTo>
                  <a:lnTo>
                    <a:pt x="15" y="227"/>
                  </a:lnTo>
                  <a:lnTo>
                    <a:pt x="8" y="234"/>
                  </a:lnTo>
                  <a:lnTo>
                    <a:pt x="7" y="223"/>
                  </a:lnTo>
                  <a:lnTo>
                    <a:pt x="12" y="213"/>
                  </a:lnTo>
                  <a:lnTo>
                    <a:pt x="15" y="193"/>
                  </a:lnTo>
                  <a:lnTo>
                    <a:pt x="13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9" y="142"/>
                  </a:lnTo>
                  <a:lnTo>
                    <a:pt x="0" y="133"/>
                  </a:lnTo>
                  <a:lnTo>
                    <a:pt x="4" y="126"/>
                  </a:lnTo>
                  <a:lnTo>
                    <a:pt x="75" y="126"/>
                  </a:lnTo>
                  <a:lnTo>
                    <a:pt x="72" y="96"/>
                  </a:lnTo>
                  <a:lnTo>
                    <a:pt x="77" y="86"/>
                  </a:lnTo>
                  <a:lnTo>
                    <a:pt x="93" y="84"/>
                  </a:lnTo>
                  <a:lnTo>
                    <a:pt x="94" y="31"/>
                  </a:lnTo>
                  <a:lnTo>
                    <a:pt x="153" y="32"/>
                  </a:lnTo>
                  <a:lnTo>
                    <a:pt x="153" y="0"/>
                  </a:lnTo>
                  <a:lnTo>
                    <a:pt x="219" y="51"/>
                  </a:lnTo>
                  <a:lnTo>
                    <a:pt x="192" y="51"/>
                  </a:lnTo>
                  <a:lnTo>
                    <a:pt x="200" y="141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07" y="247"/>
                  </a:lnTo>
                  <a:lnTo>
                    <a:pt x="134" y="248"/>
                  </a:lnTo>
                  <a:lnTo>
                    <a:pt x="131" y="252"/>
                  </a:lnTo>
                  <a:lnTo>
                    <a:pt x="124" y="251"/>
                  </a:lnTo>
                  <a:lnTo>
                    <a:pt x="114" y="255"/>
                  </a:lnTo>
                  <a:lnTo>
                    <a:pt x="101" y="249"/>
                  </a:lnTo>
                  <a:lnTo>
                    <a:pt x="95" y="250"/>
                  </a:lnTo>
                  <a:lnTo>
                    <a:pt x="92" y="262"/>
                  </a:lnTo>
                  <a:lnTo>
                    <a:pt x="86" y="26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70DDC6D2-0CA8-0601-B2CA-0DBBCC95B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5" y="4213225"/>
              <a:ext cx="85725" cy="249238"/>
            </a:xfrm>
            <a:custGeom>
              <a:avLst/>
              <a:gdLst>
                <a:gd name="T0" fmla="*/ 36 w 54"/>
                <a:gd name="T1" fmla="*/ 48 h 157"/>
                <a:gd name="T2" fmla="*/ 30 w 54"/>
                <a:gd name="T3" fmla="*/ 63 h 157"/>
                <a:gd name="T4" fmla="*/ 34 w 54"/>
                <a:gd name="T5" fmla="*/ 91 h 157"/>
                <a:gd name="T6" fmla="*/ 41 w 54"/>
                <a:gd name="T7" fmla="*/ 90 h 157"/>
                <a:gd name="T8" fmla="*/ 47 w 54"/>
                <a:gd name="T9" fmla="*/ 97 h 157"/>
                <a:gd name="T10" fmla="*/ 54 w 54"/>
                <a:gd name="T11" fmla="*/ 112 h 157"/>
                <a:gd name="T12" fmla="*/ 54 w 54"/>
                <a:gd name="T13" fmla="*/ 139 h 157"/>
                <a:gd name="T14" fmla="*/ 46 w 54"/>
                <a:gd name="T15" fmla="*/ 143 h 157"/>
                <a:gd name="T16" fmla="*/ 40 w 54"/>
                <a:gd name="T17" fmla="*/ 157 h 157"/>
                <a:gd name="T18" fmla="*/ 29 w 54"/>
                <a:gd name="T19" fmla="*/ 145 h 157"/>
                <a:gd name="T20" fmla="*/ 28 w 54"/>
                <a:gd name="T21" fmla="*/ 130 h 157"/>
                <a:gd name="T22" fmla="*/ 33 w 54"/>
                <a:gd name="T23" fmla="*/ 120 h 157"/>
                <a:gd name="T24" fmla="*/ 32 w 54"/>
                <a:gd name="T25" fmla="*/ 112 h 157"/>
                <a:gd name="T26" fmla="*/ 25 w 54"/>
                <a:gd name="T27" fmla="*/ 107 h 157"/>
                <a:gd name="T28" fmla="*/ 20 w 54"/>
                <a:gd name="T29" fmla="*/ 109 h 157"/>
                <a:gd name="T30" fmla="*/ 10 w 54"/>
                <a:gd name="T31" fmla="*/ 99 h 157"/>
                <a:gd name="T32" fmla="*/ 0 w 54"/>
                <a:gd name="T33" fmla="*/ 93 h 157"/>
                <a:gd name="T34" fmla="*/ 6 w 54"/>
                <a:gd name="T35" fmla="*/ 74 h 157"/>
                <a:gd name="T36" fmla="*/ 12 w 54"/>
                <a:gd name="T37" fmla="*/ 67 h 157"/>
                <a:gd name="T38" fmla="*/ 9 w 54"/>
                <a:gd name="T39" fmla="*/ 50 h 157"/>
                <a:gd name="T40" fmla="*/ 13 w 54"/>
                <a:gd name="T41" fmla="*/ 33 h 157"/>
                <a:gd name="T42" fmla="*/ 17 w 54"/>
                <a:gd name="T43" fmla="*/ 27 h 157"/>
                <a:gd name="T44" fmla="*/ 13 w 54"/>
                <a:gd name="T45" fmla="*/ 10 h 157"/>
                <a:gd name="T46" fmla="*/ 4 w 54"/>
                <a:gd name="T47" fmla="*/ 0 h 157"/>
                <a:gd name="T48" fmla="*/ 22 w 54"/>
                <a:gd name="T49" fmla="*/ 4 h 157"/>
                <a:gd name="T50" fmla="*/ 25 w 54"/>
                <a:gd name="T51" fmla="*/ 10 h 157"/>
                <a:gd name="T52" fmla="*/ 32 w 54"/>
                <a:gd name="T53" fmla="*/ 20 h 157"/>
                <a:gd name="T54" fmla="*/ 36 w 54"/>
                <a:gd name="T55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57">
                  <a:moveTo>
                    <a:pt x="36" y="48"/>
                  </a:moveTo>
                  <a:lnTo>
                    <a:pt x="30" y="63"/>
                  </a:lnTo>
                  <a:lnTo>
                    <a:pt x="34" y="91"/>
                  </a:lnTo>
                  <a:lnTo>
                    <a:pt x="41" y="90"/>
                  </a:lnTo>
                  <a:lnTo>
                    <a:pt x="47" y="97"/>
                  </a:lnTo>
                  <a:lnTo>
                    <a:pt x="54" y="112"/>
                  </a:lnTo>
                  <a:lnTo>
                    <a:pt x="54" y="139"/>
                  </a:lnTo>
                  <a:lnTo>
                    <a:pt x="46" y="143"/>
                  </a:lnTo>
                  <a:lnTo>
                    <a:pt x="40" y="157"/>
                  </a:lnTo>
                  <a:lnTo>
                    <a:pt x="29" y="145"/>
                  </a:lnTo>
                  <a:lnTo>
                    <a:pt x="28" y="130"/>
                  </a:lnTo>
                  <a:lnTo>
                    <a:pt x="33" y="120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6" y="74"/>
                  </a:lnTo>
                  <a:lnTo>
                    <a:pt x="12" y="67"/>
                  </a:lnTo>
                  <a:lnTo>
                    <a:pt x="9" y="50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32" y="20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BAFFC57B-E62E-1AAD-EB8D-2AED83AC7D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6125" y="3681413"/>
              <a:ext cx="557213" cy="201613"/>
            </a:xfrm>
            <a:custGeom>
              <a:avLst/>
              <a:gdLst>
                <a:gd name="T0" fmla="*/ 1401 w 1439"/>
                <a:gd name="T1" fmla="*/ 208 h 524"/>
                <a:gd name="T2" fmla="*/ 1346 w 1439"/>
                <a:gd name="T3" fmla="*/ 237 h 524"/>
                <a:gd name="T4" fmla="*/ 1281 w 1439"/>
                <a:gd name="T5" fmla="*/ 223 h 524"/>
                <a:gd name="T6" fmla="*/ 1194 w 1439"/>
                <a:gd name="T7" fmla="*/ 223 h 524"/>
                <a:gd name="T8" fmla="*/ 1171 w 1439"/>
                <a:gd name="T9" fmla="*/ 320 h 524"/>
                <a:gd name="T10" fmla="*/ 1143 w 1439"/>
                <a:gd name="T11" fmla="*/ 349 h 524"/>
                <a:gd name="T12" fmla="*/ 1107 w 1439"/>
                <a:gd name="T13" fmla="*/ 468 h 524"/>
                <a:gd name="T14" fmla="*/ 1045 w 1439"/>
                <a:gd name="T15" fmla="*/ 486 h 524"/>
                <a:gd name="T16" fmla="*/ 974 w 1439"/>
                <a:gd name="T17" fmla="*/ 462 h 524"/>
                <a:gd name="T18" fmla="*/ 938 w 1439"/>
                <a:gd name="T19" fmla="*/ 469 h 524"/>
                <a:gd name="T20" fmla="*/ 894 w 1439"/>
                <a:gd name="T21" fmla="*/ 512 h 524"/>
                <a:gd name="T22" fmla="*/ 846 w 1439"/>
                <a:gd name="T23" fmla="*/ 506 h 524"/>
                <a:gd name="T24" fmla="*/ 798 w 1439"/>
                <a:gd name="T25" fmla="*/ 524 h 524"/>
                <a:gd name="T26" fmla="*/ 746 w 1439"/>
                <a:gd name="T27" fmla="*/ 476 h 524"/>
                <a:gd name="T28" fmla="*/ 733 w 1439"/>
                <a:gd name="T29" fmla="*/ 419 h 524"/>
                <a:gd name="T30" fmla="*/ 788 w 1439"/>
                <a:gd name="T31" fmla="*/ 448 h 524"/>
                <a:gd name="T32" fmla="*/ 846 w 1439"/>
                <a:gd name="T33" fmla="*/ 432 h 524"/>
                <a:gd name="T34" fmla="*/ 860 w 1439"/>
                <a:gd name="T35" fmla="*/ 360 h 524"/>
                <a:gd name="T36" fmla="*/ 892 w 1439"/>
                <a:gd name="T37" fmla="*/ 344 h 524"/>
                <a:gd name="T38" fmla="*/ 981 w 1439"/>
                <a:gd name="T39" fmla="*/ 325 h 524"/>
                <a:gd name="T40" fmla="*/ 1033 w 1439"/>
                <a:gd name="T41" fmla="*/ 258 h 524"/>
                <a:gd name="T42" fmla="*/ 1068 w 1439"/>
                <a:gd name="T43" fmla="*/ 204 h 524"/>
                <a:gd name="T44" fmla="*/ 1104 w 1439"/>
                <a:gd name="T45" fmla="*/ 248 h 524"/>
                <a:gd name="T46" fmla="*/ 1119 w 1439"/>
                <a:gd name="T47" fmla="*/ 219 h 524"/>
                <a:gd name="T48" fmla="*/ 1155 w 1439"/>
                <a:gd name="T49" fmla="*/ 222 h 524"/>
                <a:gd name="T50" fmla="*/ 1157 w 1439"/>
                <a:gd name="T51" fmla="*/ 168 h 524"/>
                <a:gd name="T52" fmla="*/ 1159 w 1439"/>
                <a:gd name="T53" fmla="*/ 126 h 524"/>
                <a:gd name="T54" fmla="*/ 1214 w 1439"/>
                <a:gd name="T55" fmla="*/ 66 h 524"/>
                <a:gd name="T56" fmla="*/ 1248 w 1439"/>
                <a:gd name="T57" fmla="*/ 0 h 524"/>
                <a:gd name="T58" fmla="*/ 1278 w 1439"/>
                <a:gd name="T59" fmla="*/ 0 h 524"/>
                <a:gd name="T60" fmla="*/ 1319 w 1439"/>
                <a:gd name="T61" fmla="*/ 43 h 524"/>
                <a:gd name="T62" fmla="*/ 1325 w 1439"/>
                <a:gd name="T63" fmla="*/ 80 h 524"/>
                <a:gd name="T64" fmla="*/ 1375 w 1439"/>
                <a:gd name="T65" fmla="*/ 103 h 524"/>
                <a:gd name="T66" fmla="*/ 1439 w 1439"/>
                <a:gd name="T67" fmla="*/ 129 h 524"/>
                <a:gd name="T68" fmla="*/ 1436 w 1439"/>
                <a:gd name="T69" fmla="*/ 162 h 524"/>
                <a:gd name="T70" fmla="*/ 1385 w 1439"/>
                <a:gd name="T71" fmla="*/ 167 h 524"/>
                <a:gd name="T72" fmla="*/ 1401 w 1439"/>
                <a:gd name="T73" fmla="*/ 208 h 524"/>
                <a:gd name="T74" fmla="*/ 75 w 1439"/>
                <a:gd name="T75" fmla="*/ 61 h 524"/>
                <a:gd name="T76" fmla="*/ 83 w 1439"/>
                <a:gd name="T77" fmla="*/ 105 h 524"/>
                <a:gd name="T78" fmla="*/ 133 w 1439"/>
                <a:gd name="T79" fmla="*/ 95 h 524"/>
                <a:gd name="T80" fmla="*/ 155 w 1439"/>
                <a:gd name="T81" fmla="*/ 60 h 524"/>
                <a:gd name="T82" fmla="*/ 173 w 1439"/>
                <a:gd name="T83" fmla="*/ 68 h 524"/>
                <a:gd name="T84" fmla="*/ 220 w 1439"/>
                <a:gd name="T85" fmla="*/ 119 h 524"/>
                <a:gd name="T86" fmla="*/ 254 w 1439"/>
                <a:gd name="T87" fmla="*/ 176 h 524"/>
                <a:gd name="T88" fmla="*/ 260 w 1439"/>
                <a:gd name="T89" fmla="*/ 233 h 524"/>
                <a:gd name="T90" fmla="*/ 253 w 1439"/>
                <a:gd name="T91" fmla="*/ 272 h 524"/>
                <a:gd name="T92" fmla="*/ 261 w 1439"/>
                <a:gd name="T93" fmla="*/ 301 h 524"/>
                <a:gd name="T94" fmla="*/ 268 w 1439"/>
                <a:gd name="T95" fmla="*/ 352 h 524"/>
                <a:gd name="T96" fmla="*/ 295 w 1439"/>
                <a:gd name="T97" fmla="*/ 375 h 524"/>
                <a:gd name="T98" fmla="*/ 326 w 1439"/>
                <a:gd name="T99" fmla="*/ 451 h 524"/>
                <a:gd name="T100" fmla="*/ 325 w 1439"/>
                <a:gd name="T101" fmla="*/ 479 h 524"/>
                <a:gd name="T102" fmla="*/ 271 w 1439"/>
                <a:gd name="T103" fmla="*/ 485 h 524"/>
                <a:gd name="T104" fmla="*/ 199 w 1439"/>
                <a:gd name="T105" fmla="*/ 422 h 524"/>
                <a:gd name="T106" fmla="*/ 109 w 1439"/>
                <a:gd name="T107" fmla="*/ 354 h 524"/>
                <a:gd name="T108" fmla="*/ 99 w 1439"/>
                <a:gd name="T109" fmla="*/ 311 h 524"/>
                <a:gd name="T110" fmla="*/ 54 w 1439"/>
                <a:gd name="T111" fmla="*/ 254 h 524"/>
                <a:gd name="T112" fmla="*/ 42 w 1439"/>
                <a:gd name="T113" fmla="*/ 184 h 524"/>
                <a:gd name="T114" fmla="*/ 13 w 1439"/>
                <a:gd name="T115" fmla="*/ 137 h 524"/>
                <a:gd name="T116" fmla="*/ 18 w 1439"/>
                <a:gd name="T117" fmla="*/ 75 h 524"/>
                <a:gd name="T118" fmla="*/ 0 w 1439"/>
                <a:gd name="T119" fmla="*/ 39 h 524"/>
                <a:gd name="T120" fmla="*/ 12 w 1439"/>
                <a:gd name="T121" fmla="*/ 24 h 524"/>
                <a:gd name="T122" fmla="*/ 75 w 1439"/>
                <a:gd name="T123" fmla="*/ 6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9" h="524">
                  <a:moveTo>
                    <a:pt x="1401" y="208"/>
                  </a:moveTo>
                  <a:lnTo>
                    <a:pt x="1346" y="237"/>
                  </a:lnTo>
                  <a:lnTo>
                    <a:pt x="1281" y="223"/>
                  </a:lnTo>
                  <a:lnTo>
                    <a:pt x="1194" y="223"/>
                  </a:lnTo>
                  <a:lnTo>
                    <a:pt x="1171" y="320"/>
                  </a:lnTo>
                  <a:lnTo>
                    <a:pt x="1143" y="349"/>
                  </a:lnTo>
                  <a:lnTo>
                    <a:pt x="1107" y="468"/>
                  </a:lnTo>
                  <a:lnTo>
                    <a:pt x="1045" y="486"/>
                  </a:lnTo>
                  <a:lnTo>
                    <a:pt x="974" y="462"/>
                  </a:lnTo>
                  <a:lnTo>
                    <a:pt x="938" y="469"/>
                  </a:lnTo>
                  <a:lnTo>
                    <a:pt x="894" y="512"/>
                  </a:lnTo>
                  <a:lnTo>
                    <a:pt x="846" y="506"/>
                  </a:lnTo>
                  <a:lnTo>
                    <a:pt x="798" y="524"/>
                  </a:lnTo>
                  <a:lnTo>
                    <a:pt x="746" y="476"/>
                  </a:lnTo>
                  <a:lnTo>
                    <a:pt x="733" y="419"/>
                  </a:lnTo>
                  <a:lnTo>
                    <a:pt x="788" y="448"/>
                  </a:lnTo>
                  <a:lnTo>
                    <a:pt x="846" y="432"/>
                  </a:lnTo>
                  <a:lnTo>
                    <a:pt x="860" y="360"/>
                  </a:lnTo>
                  <a:lnTo>
                    <a:pt x="892" y="344"/>
                  </a:lnTo>
                  <a:lnTo>
                    <a:pt x="981" y="325"/>
                  </a:lnTo>
                  <a:lnTo>
                    <a:pt x="1033" y="258"/>
                  </a:lnTo>
                  <a:lnTo>
                    <a:pt x="1068" y="204"/>
                  </a:lnTo>
                  <a:lnTo>
                    <a:pt x="1104" y="248"/>
                  </a:lnTo>
                  <a:lnTo>
                    <a:pt x="1119" y="219"/>
                  </a:lnTo>
                  <a:lnTo>
                    <a:pt x="1155" y="222"/>
                  </a:lnTo>
                  <a:lnTo>
                    <a:pt x="1157" y="168"/>
                  </a:lnTo>
                  <a:lnTo>
                    <a:pt x="1159" y="126"/>
                  </a:lnTo>
                  <a:lnTo>
                    <a:pt x="1214" y="66"/>
                  </a:lnTo>
                  <a:lnTo>
                    <a:pt x="1248" y="0"/>
                  </a:lnTo>
                  <a:lnTo>
                    <a:pt x="1278" y="0"/>
                  </a:lnTo>
                  <a:lnTo>
                    <a:pt x="1319" y="43"/>
                  </a:lnTo>
                  <a:lnTo>
                    <a:pt x="1325" y="80"/>
                  </a:lnTo>
                  <a:lnTo>
                    <a:pt x="1375" y="103"/>
                  </a:lnTo>
                  <a:lnTo>
                    <a:pt x="1439" y="129"/>
                  </a:lnTo>
                  <a:lnTo>
                    <a:pt x="1436" y="162"/>
                  </a:lnTo>
                  <a:lnTo>
                    <a:pt x="1385" y="167"/>
                  </a:lnTo>
                  <a:lnTo>
                    <a:pt x="1401" y="208"/>
                  </a:lnTo>
                  <a:moveTo>
                    <a:pt x="75" y="61"/>
                  </a:moveTo>
                  <a:lnTo>
                    <a:pt x="83" y="105"/>
                  </a:lnTo>
                  <a:lnTo>
                    <a:pt x="133" y="95"/>
                  </a:lnTo>
                  <a:lnTo>
                    <a:pt x="155" y="60"/>
                  </a:lnTo>
                  <a:lnTo>
                    <a:pt x="173" y="68"/>
                  </a:lnTo>
                  <a:lnTo>
                    <a:pt x="220" y="119"/>
                  </a:lnTo>
                  <a:lnTo>
                    <a:pt x="254" y="176"/>
                  </a:lnTo>
                  <a:lnTo>
                    <a:pt x="260" y="233"/>
                  </a:lnTo>
                  <a:lnTo>
                    <a:pt x="253" y="272"/>
                  </a:lnTo>
                  <a:lnTo>
                    <a:pt x="261" y="301"/>
                  </a:lnTo>
                  <a:lnTo>
                    <a:pt x="268" y="352"/>
                  </a:lnTo>
                  <a:lnTo>
                    <a:pt x="295" y="375"/>
                  </a:lnTo>
                  <a:lnTo>
                    <a:pt x="326" y="451"/>
                  </a:lnTo>
                  <a:lnTo>
                    <a:pt x="325" y="479"/>
                  </a:lnTo>
                  <a:lnTo>
                    <a:pt x="271" y="485"/>
                  </a:lnTo>
                  <a:lnTo>
                    <a:pt x="199" y="422"/>
                  </a:lnTo>
                  <a:lnTo>
                    <a:pt x="109" y="354"/>
                  </a:lnTo>
                  <a:lnTo>
                    <a:pt x="99" y="311"/>
                  </a:lnTo>
                  <a:lnTo>
                    <a:pt x="54" y="254"/>
                  </a:lnTo>
                  <a:lnTo>
                    <a:pt x="42" y="184"/>
                  </a:lnTo>
                  <a:lnTo>
                    <a:pt x="13" y="137"/>
                  </a:lnTo>
                  <a:lnTo>
                    <a:pt x="18" y="75"/>
                  </a:lnTo>
                  <a:lnTo>
                    <a:pt x="0" y="39"/>
                  </a:lnTo>
                  <a:lnTo>
                    <a:pt x="12" y="24"/>
                  </a:lnTo>
                  <a:lnTo>
                    <a:pt x="75" y="61"/>
                  </a:lnTo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3A5A9044-8213-4C9C-6CE9-333F5675D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2" y="4467225"/>
              <a:ext cx="384175" cy="400050"/>
            </a:xfrm>
            <a:custGeom>
              <a:avLst/>
              <a:gdLst>
                <a:gd name="T0" fmla="*/ 76 w 242"/>
                <a:gd name="T1" fmla="*/ 242 h 252"/>
                <a:gd name="T2" fmla="*/ 64 w 242"/>
                <a:gd name="T3" fmla="*/ 226 h 252"/>
                <a:gd name="T4" fmla="*/ 58 w 242"/>
                <a:gd name="T5" fmla="*/ 211 h 252"/>
                <a:gd name="T6" fmla="*/ 54 w 242"/>
                <a:gd name="T7" fmla="*/ 191 h 252"/>
                <a:gd name="T8" fmla="*/ 50 w 242"/>
                <a:gd name="T9" fmla="*/ 176 h 252"/>
                <a:gd name="T10" fmla="*/ 45 w 242"/>
                <a:gd name="T11" fmla="*/ 144 h 252"/>
                <a:gd name="T12" fmla="*/ 46 w 242"/>
                <a:gd name="T13" fmla="*/ 119 h 252"/>
                <a:gd name="T14" fmla="*/ 44 w 242"/>
                <a:gd name="T15" fmla="*/ 108 h 252"/>
                <a:gd name="T16" fmla="*/ 37 w 242"/>
                <a:gd name="T17" fmla="*/ 99 h 252"/>
                <a:gd name="T18" fmla="*/ 28 w 242"/>
                <a:gd name="T19" fmla="*/ 82 h 252"/>
                <a:gd name="T20" fmla="*/ 19 w 242"/>
                <a:gd name="T21" fmla="*/ 57 h 252"/>
                <a:gd name="T22" fmla="*/ 15 w 242"/>
                <a:gd name="T23" fmla="*/ 44 h 252"/>
                <a:gd name="T24" fmla="*/ 1 w 242"/>
                <a:gd name="T25" fmla="*/ 24 h 252"/>
                <a:gd name="T26" fmla="*/ 0 w 242"/>
                <a:gd name="T27" fmla="*/ 8 h 252"/>
                <a:gd name="T28" fmla="*/ 9 w 242"/>
                <a:gd name="T29" fmla="*/ 4 h 252"/>
                <a:gd name="T30" fmla="*/ 20 w 242"/>
                <a:gd name="T31" fmla="*/ 0 h 252"/>
                <a:gd name="T32" fmla="*/ 32 w 242"/>
                <a:gd name="T33" fmla="*/ 1 h 252"/>
                <a:gd name="T34" fmla="*/ 42 w 242"/>
                <a:gd name="T35" fmla="*/ 10 h 252"/>
                <a:gd name="T36" fmla="*/ 45 w 242"/>
                <a:gd name="T37" fmla="*/ 9 h 252"/>
                <a:gd name="T38" fmla="*/ 119 w 242"/>
                <a:gd name="T39" fmla="*/ 8 h 252"/>
                <a:gd name="T40" fmla="*/ 131 w 242"/>
                <a:gd name="T41" fmla="*/ 18 h 252"/>
                <a:gd name="T42" fmla="*/ 175 w 242"/>
                <a:gd name="T43" fmla="*/ 21 h 252"/>
                <a:gd name="T44" fmla="*/ 208 w 242"/>
                <a:gd name="T45" fmla="*/ 13 h 252"/>
                <a:gd name="T46" fmla="*/ 223 w 242"/>
                <a:gd name="T47" fmla="*/ 8 h 252"/>
                <a:gd name="T48" fmla="*/ 235 w 242"/>
                <a:gd name="T49" fmla="*/ 9 h 252"/>
                <a:gd name="T50" fmla="*/ 242 w 242"/>
                <a:gd name="T51" fmla="*/ 14 h 252"/>
                <a:gd name="T52" fmla="*/ 242 w 242"/>
                <a:gd name="T53" fmla="*/ 15 h 252"/>
                <a:gd name="T54" fmla="*/ 232 w 242"/>
                <a:gd name="T55" fmla="*/ 20 h 252"/>
                <a:gd name="T56" fmla="*/ 226 w 242"/>
                <a:gd name="T57" fmla="*/ 20 h 252"/>
                <a:gd name="T58" fmla="*/ 214 w 242"/>
                <a:gd name="T59" fmla="*/ 28 h 252"/>
                <a:gd name="T60" fmla="*/ 208 w 242"/>
                <a:gd name="T61" fmla="*/ 20 h 252"/>
                <a:gd name="T62" fmla="*/ 179 w 242"/>
                <a:gd name="T63" fmla="*/ 27 h 252"/>
                <a:gd name="T64" fmla="*/ 166 w 242"/>
                <a:gd name="T65" fmla="*/ 28 h 252"/>
                <a:gd name="T66" fmla="*/ 163 w 242"/>
                <a:gd name="T67" fmla="*/ 102 h 252"/>
                <a:gd name="T68" fmla="*/ 145 w 242"/>
                <a:gd name="T69" fmla="*/ 102 h 252"/>
                <a:gd name="T70" fmla="*/ 143 w 242"/>
                <a:gd name="T71" fmla="*/ 163 h 252"/>
                <a:gd name="T72" fmla="*/ 139 w 242"/>
                <a:gd name="T73" fmla="*/ 240 h 252"/>
                <a:gd name="T74" fmla="*/ 123 w 242"/>
                <a:gd name="T75" fmla="*/ 250 h 252"/>
                <a:gd name="T76" fmla="*/ 114 w 242"/>
                <a:gd name="T77" fmla="*/ 252 h 252"/>
                <a:gd name="T78" fmla="*/ 103 w 242"/>
                <a:gd name="T79" fmla="*/ 248 h 252"/>
                <a:gd name="T80" fmla="*/ 95 w 242"/>
                <a:gd name="T81" fmla="*/ 246 h 252"/>
                <a:gd name="T82" fmla="*/ 92 w 242"/>
                <a:gd name="T83" fmla="*/ 238 h 252"/>
                <a:gd name="T84" fmla="*/ 85 w 242"/>
                <a:gd name="T85" fmla="*/ 232 h 252"/>
                <a:gd name="T86" fmla="*/ 76 w 242"/>
                <a:gd name="T87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252">
                  <a:moveTo>
                    <a:pt x="76" y="242"/>
                  </a:moveTo>
                  <a:lnTo>
                    <a:pt x="64" y="226"/>
                  </a:lnTo>
                  <a:lnTo>
                    <a:pt x="58" y="211"/>
                  </a:lnTo>
                  <a:lnTo>
                    <a:pt x="54" y="191"/>
                  </a:lnTo>
                  <a:lnTo>
                    <a:pt x="50" y="176"/>
                  </a:lnTo>
                  <a:lnTo>
                    <a:pt x="45" y="144"/>
                  </a:lnTo>
                  <a:lnTo>
                    <a:pt x="46" y="119"/>
                  </a:lnTo>
                  <a:lnTo>
                    <a:pt x="44" y="108"/>
                  </a:lnTo>
                  <a:lnTo>
                    <a:pt x="37" y="99"/>
                  </a:lnTo>
                  <a:lnTo>
                    <a:pt x="28" y="82"/>
                  </a:lnTo>
                  <a:lnTo>
                    <a:pt x="19" y="57"/>
                  </a:lnTo>
                  <a:lnTo>
                    <a:pt x="15" y="44"/>
                  </a:lnTo>
                  <a:lnTo>
                    <a:pt x="1" y="2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2" y="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119" y="8"/>
                  </a:lnTo>
                  <a:lnTo>
                    <a:pt x="131" y="18"/>
                  </a:lnTo>
                  <a:lnTo>
                    <a:pt x="175" y="21"/>
                  </a:lnTo>
                  <a:lnTo>
                    <a:pt x="208" y="13"/>
                  </a:lnTo>
                  <a:lnTo>
                    <a:pt x="223" y="8"/>
                  </a:lnTo>
                  <a:lnTo>
                    <a:pt x="235" y="9"/>
                  </a:lnTo>
                  <a:lnTo>
                    <a:pt x="242" y="14"/>
                  </a:lnTo>
                  <a:lnTo>
                    <a:pt x="242" y="15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14" y="28"/>
                  </a:lnTo>
                  <a:lnTo>
                    <a:pt x="208" y="20"/>
                  </a:lnTo>
                  <a:lnTo>
                    <a:pt x="179" y="27"/>
                  </a:lnTo>
                  <a:lnTo>
                    <a:pt x="166" y="28"/>
                  </a:lnTo>
                  <a:lnTo>
                    <a:pt x="163" y="102"/>
                  </a:lnTo>
                  <a:lnTo>
                    <a:pt x="145" y="102"/>
                  </a:lnTo>
                  <a:lnTo>
                    <a:pt x="143" y="163"/>
                  </a:lnTo>
                  <a:lnTo>
                    <a:pt x="139" y="240"/>
                  </a:lnTo>
                  <a:lnTo>
                    <a:pt x="123" y="250"/>
                  </a:lnTo>
                  <a:lnTo>
                    <a:pt x="114" y="252"/>
                  </a:lnTo>
                  <a:lnTo>
                    <a:pt x="103" y="248"/>
                  </a:lnTo>
                  <a:lnTo>
                    <a:pt x="95" y="246"/>
                  </a:lnTo>
                  <a:lnTo>
                    <a:pt x="92" y="238"/>
                  </a:lnTo>
                  <a:lnTo>
                    <a:pt x="85" y="232"/>
                  </a:lnTo>
                  <a:lnTo>
                    <a:pt x="76" y="24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6FE44CA3-6259-CC05-48B6-F55AA5E4A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062" y="4572000"/>
              <a:ext cx="68263" cy="76200"/>
            </a:xfrm>
            <a:custGeom>
              <a:avLst/>
              <a:gdLst>
                <a:gd name="T0" fmla="*/ 26 w 43"/>
                <a:gd name="T1" fmla="*/ 20 h 48"/>
                <a:gd name="T2" fmla="*/ 37 w 43"/>
                <a:gd name="T3" fmla="*/ 33 h 48"/>
                <a:gd name="T4" fmla="*/ 43 w 43"/>
                <a:gd name="T5" fmla="*/ 43 h 48"/>
                <a:gd name="T6" fmla="*/ 35 w 43"/>
                <a:gd name="T7" fmla="*/ 48 h 48"/>
                <a:gd name="T8" fmla="*/ 27 w 43"/>
                <a:gd name="T9" fmla="*/ 42 h 48"/>
                <a:gd name="T10" fmla="*/ 17 w 43"/>
                <a:gd name="T11" fmla="*/ 33 h 48"/>
                <a:gd name="T12" fmla="*/ 8 w 43"/>
                <a:gd name="T13" fmla="*/ 22 h 48"/>
                <a:gd name="T14" fmla="*/ 0 w 43"/>
                <a:gd name="T15" fmla="*/ 7 h 48"/>
                <a:gd name="T16" fmla="*/ 0 w 43"/>
                <a:gd name="T17" fmla="*/ 0 h 48"/>
                <a:gd name="T18" fmla="*/ 7 w 43"/>
                <a:gd name="T19" fmla="*/ 0 h 48"/>
                <a:gd name="T20" fmla="*/ 16 w 43"/>
                <a:gd name="T21" fmla="*/ 8 h 48"/>
                <a:gd name="T22" fmla="*/ 22 w 43"/>
                <a:gd name="T23" fmla="*/ 15 h 48"/>
                <a:gd name="T24" fmla="*/ 26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26" y="20"/>
                  </a:moveTo>
                  <a:lnTo>
                    <a:pt x="37" y="33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7" y="42"/>
                  </a:lnTo>
                  <a:lnTo>
                    <a:pt x="17" y="33"/>
                  </a:lnTo>
                  <a:lnTo>
                    <a:pt x="8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8"/>
                  </a:lnTo>
                  <a:lnTo>
                    <a:pt x="22" y="15"/>
                  </a:lnTo>
                  <a:lnTo>
                    <a:pt x="26" y="2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F07220F6-F34B-9D10-EC0A-F41E31190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3135312"/>
              <a:ext cx="446088" cy="388938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D29C9279-880D-D8C7-0E16-B051D83B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3451225"/>
              <a:ext cx="342900" cy="317500"/>
            </a:xfrm>
            <a:custGeom>
              <a:avLst/>
              <a:gdLst>
                <a:gd name="T0" fmla="*/ 106 w 216"/>
                <a:gd name="T1" fmla="*/ 189 h 200"/>
                <a:gd name="T2" fmla="*/ 87 w 216"/>
                <a:gd name="T3" fmla="*/ 197 h 200"/>
                <a:gd name="T4" fmla="*/ 80 w 216"/>
                <a:gd name="T5" fmla="*/ 196 h 200"/>
                <a:gd name="T6" fmla="*/ 73 w 216"/>
                <a:gd name="T7" fmla="*/ 200 h 200"/>
                <a:gd name="T8" fmla="*/ 59 w 216"/>
                <a:gd name="T9" fmla="*/ 200 h 200"/>
                <a:gd name="T10" fmla="*/ 49 w 216"/>
                <a:gd name="T11" fmla="*/ 187 h 200"/>
                <a:gd name="T12" fmla="*/ 43 w 216"/>
                <a:gd name="T13" fmla="*/ 172 h 200"/>
                <a:gd name="T14" fmla="*/ 30 w 216"/>
                <a:gd name="T15" fmla="*/ 158 h 200"/>
                <a:gd name="T16" fmla="*/ 16 w 216"/>
                <a:gd name="T17" fmla="*/ 158 h 200"/>
                <a:gd name="T18" fmla="*/ 0 w 216"/>
                <a:gd name="T19" fmla="*/ 158 h 200"/>
                <a:gd name="T20" fmla="*/ 1 w 216"/>
                <a:gd name="T21" fmla="*/ 125 h 200"/>
                <a:gd name="T22" fmla="*/ 0 w 216"/>
                <a:gd name="T23" fmla="*/ 112 h 200"/>
                <a:gd name="T24" fmla="*/ 4 w 216"/>
                <a:gd name="T25" fmla="*/ 98 h 200"/>
                <a:gd name="T26" fmla="*/ 9 w 216"/>
                <a:gd name="T27" fmla="*/ 92 h 200"/>
                <a:gd name="T28" fmla="*/ 18 w 216"/>
                <a:gd name="T29" fmla="*/ 79 h 200"/>
                <a:gd name="T30" fmla="*/ 16 w 216"/>
                <a:gd name="T31" fmla="*/ 74 h 200"/>
                <a:gd name="T32" fmla="*/ 20 w 216"/>
                <a:gd name="T33" fmla="*/ 65 h 200"/>
                <a:gd name="T34" fmla="*/ 16 w 216"/>
                <a:gd name="T35" fmla="*/ 53 h 200"/>
                <a:gd name="T36" fmla="*/ 16 w 216"/>
                <a:gd name="T37" fmla="*/ 46 h 200"/>
                <a:gd name="T38" fmla="*/ 17 w 216"/>
                <a:gd name="T39" fmla="*/ 28 h 200"/>
                <a:gd name="T40" fmla="*/ 23 w 216"/>
                <a:gd name="T41" fmla="*/ 19 h 200"/>
                <a:gd name="T42" fmla="*/ 25 w 216"/>
                <a:gd name="T43" fmla="*/ 7 h 200"/>
                <a:gd name="T44" fmla="*/ 30 w 216"/>
                <a:gd name="T45" fmla="*/ 3 h 200"/>
                <a:gd name="T46" fmla="*/ 49 w 216"/>
                <a:gd name="T47" fmla="*/ 0 h 200"/>
                <a:gd name="T48" fmla="*/ 68 w 216"/>
                <a:gd name="T49" fmla="*/ 8 h 200"/>
                <a:gd name="T50" fmla="*/ 75 w 216"/>
                <a:gd name="T51" fmla="*/ 16 h 200"/>
                <a:gd name="T52" fmla="*/ 84 w 216"/>
                <a:gd name="T53" fmla="*/ 16 h 200"/>
                <a:gd name="T54" fmla="*/ 93 w 216"/>
                <a:gd name="T55" fmla="*/ 11 h 200"/>
                <a:gd name="T56" fmla="*/ 115 w 216"/>
                <a:gd name="T57" fmla="*/ 22 h 200"/>
                <a:gd name="T58" fmla="*/ 124 w 216"/>
                <a:gd name="T59" fmla="*/ 21 h 200"/>
                <a:gd name="T60" fmla="*/ 135 w 216"/>
                <a:gd name="T61" fmla="*/ 13 h 200"/>
                <a:gd name="T62" fmla="*/ 145 w 216"/>
                <a:gd name="T63" fmla="*/ 13 h 200"/>
                <a:gd name="T64" fmla="*/ 151 w 216"/>
                <a:gd name="T65" fmla="*/ 10 h 200"/>
                <a:gd name="T66" fmla="*/ 161 w 216"/>
                <a:gd name="T67" fmla="*/ 11 h 200"/>
                <a:gd name="T68" fmla="*/ 175 w 216"/>
                <a:gd name="T69" fmla="*/ 17 h 200"/>
                <a:gd name="T70" fmla="*/ 189 w 216"/>
                <a:gd name="T71" fmla="*/ 6 h 200"/>
                <a:gd name="T72" fmla="*/ 193 w 216"/>
                <a:gd name="T73" fmla="*/ 7 h 200"/>
                <a:gd name="T74" fmla="*/ 206 w 216"/>
                <a:gd name="T75" fmla="*/ 29 h 200"/>
                <a:gd name="T76" fmla="*/ 209 w 216"/>
                <a:gd name="T77" fmla="*/ 29 h 200"/>
                <a:gd name="T78" fmla="*/ 216 w 216"/>
                <a:gd name="T79" fmla="*/ 37 h 200"/>
                <a:gd name="T80" fmla="*/ 214 w 216"/>
                <a:gd name="T81" fmla="*/ 41 h 200"/>
                <a:gd name="T82" fmla="*/ 214 w 216"/>
                <a:gd name="T83" fmla="*/ 48 h 200"/>
                <a:gd name="T84" fmla="*/ 199 w 216"/>
                <a:gd name="T85" fmla="*/ 64 h 200"/>
                <a:gd name="T86" fmla="*/ 194 w 216"/>
                <a:gd name="T87" fmla="*/ 77 h 200"/>
                <a:gd name="T88" fmla="*/ 191 w 216"/>
                <a:gd name="T89" fmla="*/ 88 h 200"/>
                <a:gd name="T90" fmla="*/ 187 w 216"/>
                <a:gd name="T91" fmla="*/ 93 h 200"/>
                <a:gd name="T92" fmla="*/ 184 w 216"/>
                <a:gd name="T93" fmla="*/ 107 h 200"/>
                <a:gd name="T94" fmla="*/ 174 w 216"/>
                <a:gd name="T95" fmla="*/ 116 h 200"/>
                <a:gd name="T96" fmla="*/ 172 w 216"/>
                <a:gd name="T97" fmla="*/ 126 h 200"/>
                <a:gd name="T98" fmla="*/ 167 w 216"/>
                <a:gd name="T99" fmla="*/ 135 h 200"/>
                <a:gd name="T100" fmla="*/ 166 w 216"/>
                <a:gd name="T101" fmla="*/ 143 h 200"/>
                <a:gd name="T102" fmla="*/ 153 w 216"/>
                <a:gd name="T103" fmla="*/ 150 h 200"/>
                <a:gd name="T104" fmla="*/ 143 w 216"/>
                <a:gd name="T105" fmla="*/ 142 h 200"/>
                <a:gd name="T106" fmla="*/ 136 w 216"/>
                <a:gd name="T107" fmla="*/ 142 h 200"/>
                <a:gd name="T108" fmla="*/ 125 w 216"/>
                <a:gd name="T109" fmla="*/ 154 h 200"/>
                <a:gd name="T110" fmla="*/ 120 w 216"/>
                <a:gd name="T111" fmla="*/ 155 h 200"/>
                <a:gd name="T112" fmla="*/ 111 w 216"/>
                <a:gd name="T113" fmla="*/ 175 h 200"/>
                <a:gd name="T114" fmla="*/ 106 w 216"/>
                <a:gd name="T115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00">
                  <a:moveTo>
                    <a:pt x="106" y="189"/>
                  </a:moveTo>
                  <a:lnTo>
                    <a:pt x="87" y="197"/>
                  </a:lnTo>
                  <a:lnTo>
                    <a:pt x="80" y="196"/>
                  </a:lnTo>
                  <a:lnTo>
                    <a:pt x="73" y="200"/>
                  </a:lnTo>
                  <a:lnTo>
                    <a:pt x="59" y="200"/>
                  </a:lnTo>
                  <a:lnTo>
                    <a:pt x="49" y="187"/>
                  </a:lnTo>
                  <a:lnTo>
                    <a:pt x="43" y="172"/>
                  </a:lnTo>
                  <a:lnTo>
                    <a:pt x="30" y="158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9" y="92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20" y="65"/>
                  </a:lnTo>
                  <a:lnTo>
                    <a:pt x="16" y="53"/>
                  </a:lnTo>
                  <a:lnTo>
                    <a:pt x="16" y="46"/>
                  </a:lnTo>
                  <a:lnTo>
                    <a:pt x="17" y="28"/>
                  </a:lnTo>
                  <a:lnTo>
                    <a:pt x="23" y="19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49" y="0"/>
                  </a:lnTo>
                  <a:lnTo>
                    <a:pt x="68" y="8"/>
                  </a:lnTo>
                  <a:lnTo>
                    <a:pt x="75" y="16"/>
                  </a:lnTo>
                  <a:lnTo>
                    <a:pt x="84" y="16"/>
                  </a:lnTo>
                  <a:lnTo>
                    <a:pt x="93" y="1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5" y="13"/>
                  </a:lnTo>
                  <a:lnTo>
                    <a:pt x="145" y="13"/>
                  </a:lnTo>
                  <a:lnTo>
                    <a:pt x="151" y="10"/>
                  </a:lnTo>
                  <a:lnTo>
                    <a:pt x="161" y="11"/>
                  </a:lnTo>
                  <a:lnTo>
                    <a:pt x="175" y="17"/>
                  </a:lnTo>
                  <a:lnTo>
                    <a:pt x="189" y="6"/>
                  </a:lnTo>
                  <a:lnTo>
                    <a:pt x="193" y="7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6" y="37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199" y="64"/>
                  </a:lnTo>
                  <a:lnTo>
                    <a:pt x="194" y="77"/>
                  </a:lnTo>
                  <a:lnTo>
                    <a:pt x="191" y="88"/>
                  </a:lnTo>
                  <a:lnTo>
                    <a:pt x="187" y="93"/>
                  </a:lnTo>
                  <a:lnTo>
                    <a:pt x="184" y="107"/>
                  </a:lnTo>
                  <a:lnTo>
                    <a:pt x="174" y="116"/>
                  </a:lnTo>
                  <a:lnTo>
                    <a:pt x="172" y="126"/>
                  </a:lnTo>
                  <a:lnTo>
                    <a:pt x="167" y="135"/>
                  </a:lnTo>
                  <a:lnTo>
                    <a:pt x="166" y="143"/>
                  </a:lnTo>
                  <a:lnTo>
                    <a:pt x="153" y="150"/>
                  </a:lnTo>
                  <a:lnTo>
                    <a:pt x="143" y="142"/>
                  </a:lnTo>
                  <a:lnTo>
                    <a:pt x="136" y="142"/>
                  </a:lnTo>
                  <a:lnTo>
                    <a:pt x="125" y="154"/>
                  </a:lnTo>
                  <a:lnTo>
                    <a:pt x="120" y="155"/>
                  </a:lnTo>
                  <a:lnTo>
                    <a:pt x="111" y="175"/>
                  </a:lnTo>
                  <a:lnTo>
                    <a:pt x="106" y="18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BC7DDEE1-962E-5ECE-1B9F-49519B8E8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2" y="3413125"/>
              <a:ext cx="136525" cy="142875"/>
            </a:xfrm>
            <a:custGeom>
              <a:avLst/>
              <a:gdLst>
                <a:gd name="T0" fmla="*/ 33 w 86"/>
                <a:gd name="T1" fmla="*/ 82 h 90"/>
                <a:gd name="T2" fmla="*/ 27 w 86"/>
                <a:gd name="T3" fmla="*/ 75 h 90"/>
                <a:gd name="T4" fmla="*/ 19 w 86"/>
                <a:gd name="T5" fmla="*/ 67 h 90"/>
                <a:gd name="T6" fmla="*/ 15 w 86"/>
                <a:gd name="T7" fmla="*/ 60 h 90"/>
                <a:gd name="T8" fmla="*/ 8 w 86"/>
                <a:gd name="T9" fmla="*/ 54 h 90"/>
                <a:gd name="T10" fmla="*/ 0 w 86"/>
                <a:gd name="T11" fmla="*/ 44 h 90"/>
                <a:gd name="T12" fmla="*/ 2 w 86"/>
                <a:gd name="T13" fmla="*/ 41 h 90"/>
                <a:gd name="T14" fmla="*/ 5 w 86"/>
                <a:gd name="T15" fmla="*/ 44 h 90"/>
                <a:gd name="T16" fmla="*/ 6 w 86"/>
                <a:gd name="T17" fmla="*/ 43 h 90"/>
                <a:gd name="T18" fmla="*/ 12 w 86"/>
                <a:gd name="T19" fmla="*/ 42 h 90"/>
                <a:gd name="T20" fmla="*/ 15 w 86"/>
                <a:gd name="T21" fmla="*/ 37 h 90"/>
                <a:gd name="T22" fmla="*/ 18 w 86"/>
                <a:gd name="T23" fmla="*/ 37 h 90"/>
                <a:gd name="T24" fmla="*/ 18 w 86"/>
                <a:gd name="T25" fmla="*/ 27 h 90"/>
                <a:gd name="T26" fmla="*/ 23 w 86"/>
                <a:gd name="T27" fmla="*/ 26 h 90"/>
                <a:gd name="T28" fmla="*/ 26 w 86"/>
                <a:gd name="T29" fmla="*/ 26 h 90"/>
                <a:gd name="T30" fmla="*/ 31 w 86"/>
                <a:gd name="T31" fmla="*/ 21 h 90"/>
                <a:gd name="T32" fmla="*/ 36 w 86"/>
                <a:gd name="T33" fmla="*/ 25 h 90"/>
                <a:gd name="T34" fmla="*/ 38 w 86"/>
                <a:gd name="T35" fmla="*/ 22 h 90"/>
                <a:gd name="T36" fmla="*/ 41 w 86"/>
                <a:gd name="T37" fmla="*/ 20 h 90"/>
                <a:gd name="T38" fmla="*/ 48 w 86"/>
                <a:gd name="T39" fmla="*/ 14 h 90"/>
                <a:gd name="T40" fmla="*/ 49 w 86"/>
                <a:gd name="T41" fmla="*/ 10 h 90"/>
                <a:gd name="T42" fmla="*/ 51 w 86"/>
                <a:gd name="T43" fmla="*/ 10 h 90"/>
                <a:gd name="T44" fmla="*/ 54 w 86"/>
                <a:gd name="T45" fmla="*/ 5 h 90"/>
                <a:gd name="T46" fmla="*/ 56 w 86"/>
                <a:gd name="T47" fmla="*/ 5 h 90"/>
                <a:gd name="T48" fmla="*/ 58 w 86"/>
                <a:gd name="T49" fmla="*/ 8 h 90"/>
                <a:gd name="T50" fmla="*/ 62 w 86"/>
                <a:gd name="T51" fmla="*/ 9 h 90"/>
                <a:gd name="T52" fmla="*/ 66 w 86"/>
                <a:gd name="T53" fmla="*/ 6 h 90"/>
                <a:gd name="T54" fmla="*/ 71 w 86"/>
                <a:gd name="T55" fmla="*/ 6 h 90"/>
                <a:gd name="T56" fmla="*/ 77 w 86"/>
                <a:gd name="T57" fmla="*/ 3 h 90"/>
                <a:gd name="T58" fmla="*/ 80 w 86"/>
                <a:gd name="T59" fmla="*/ 0 h 90"/>
                <a:gd name="T60" fmla="*/ 86 w 86"/>
                <a:gd name="T61" fmla="*/ 1 h 90"/>
                <a:gd name="T62" fmla="*/ 85 w 86"/>
                <a:gd name="T63" fmla="*/ 3 h 90"/>
                <a:gd name="T64" fmla="*/ 83 w 86"/>
                <a:gd name="T65" fmla="*/ 8 h 90"/>
                <a:gd name="T66" fmla="*/ 84 w 86"/>
                <a:gd name="T67" fmla="*/ 15 h 90"/>
                <a:gd name="T68" fmla="*/ 79 w 86"/>
                <a:gd name="T69" fmla="*/ 22 h 90"/>
                <a:gd name="T70" fmla="*/ 77 w 86"/>
                <a:gd name="T71" fmla="*/ 30 h 90"/>
                <a:gd name="T72" fmla="*/ 76 w 86"/>
                <a:gd name="T73" fmla="*/ 40 h 90"/>
                <a:gd name="T74" fmla="*/ 76 w 86"/>
                <a:gd name="T75" fmla="*/ 45 h 90"/>
                <a:gd name="T76" fmla="*/ 76 w 86"/>
                <a:gd name="T77" fmla="*/ 54 h 90"/>
                <a:gd name="T78" fmla="*/ 73 w 86"/>
                <a:gd name="T79" fmla="*/ 56 h 90"/>
                <a:gd name="T80" fmla="*/ 70 w 86"/>
                <a:gd name="T81" fmla="*/ 65 h 90"/>
                <a:gd name="T82" fmla="*/ 71 w 86"/>
                <a:gd name="T83" fmla="*/ 71 h 90"/>
                <a:gd name="T84" fmla="*/ 67 w 86"/>
                <a:gd name="T85" fmla="*/ 76 h 90"/>
                <a:gd name="T86" fmla="*/ 67 w 86"/>
                <a:gd name="T87" fmla="*/ 82 h 90"/>
                <a:gd name="T88" fmla="*/ 70 w 86"/>
                <a:gd name="T89" fmla="*/ 85 h 90"/>
                <a:gd name="T90" fmla="*/ 65 w 86"/>
                <a:gd name="T91" fmla="*/ 90 h 90"/>
                <a:gd name="T92" fmla="*/ 60 w 86"/>
                <a:gd name="T93" fmla="*/ 88 h 90"/>
                <a:gd name="T94" fmla="*/ 57 w 86"/>
                <a:gd name="T95" fmla="*/ 84 h 90"/>
                <a:gd name="T96" fmla="*/ 52 w 86"/>
                <a:gd name="T97" fmla="*/ 82 h 90"/>
                <a:gd name="T98" fmla="*/ 47 w 86"/>
                <a:gd name="T99" fmla="*/ 85 h 90"/>
                <a:gd name="T100" fmla="*/ 36 w 86"/>
                <a:gd name="T101" fmla="*/ 79 h 90"/>
                <a:gd name="T102" fmla="*/ 33 w 86"/>
                <a:gd name="T103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90">
                  <a:moveTo>
                    <a:pt x="33" y="82"/>
                  </a:moveTo>
                  <a:lnTo>
                    <a:pt x="27" y="75"/>
                  </a:lnTo>
                  <a:lnTo>
                    <a:pt x="19" y="67"/>
                  </a:lnTo>
                  <a:lnTo>
                    <a:pt x="15" y="60"/>
                  </a:lnTo>
                  <a:lnTo>
                    <a:pt x="8" y="54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6" y="6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3" y="8"/>
                  </a:lnTo>
                  <a:lnTo>
                    <a:pt x="84" y="15"/>
                  </a:lnTo>
                  <a:lnTo>
                    <a:pt x="79" y="22"/>
                  </a:lnTo>
                  <a:lnTo>
                    <a:pt x="77" y="3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70" y="65"/>
                  </a:lnTo>
                  <a:lnTo>
                    <a:pt x="71" y="71"/>
                  </a:lnTo>
                  <a:lnTo>
                    <a:pt x="67" y="76"/>
                  </a:lnTo>
                  <a:lnTo>
                    <a:pt x="67" y="82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2" y="82"/>
                  </a:lnTo>
                  <a:lnTo>
                    <a:pt x="47" y="85"/>
                  </a:lnTo>
                  <a:lnTo>
                    <a:pt x="36" y="79"/>
                  </a:lnTo>
                  <a:lnTo>
                    <a:pt x="33" y="8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3F127DD5-7EC2-0BC3-653E-8C8CED937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612" y="2155825"/>
              <a:ext cx="92075" cy="85725"/>
            </a:xfrm>
            <a:custGeom>
              <a:avLst/>
              <a:gdLst>
                <a:gd name="T0" fmla="*/ 42 w 58"/>
                <a:gd name="T1" fmla="*/ 0 h 54"/>
                <a:gd name="T2" fmla="*/ 55 w 58"/>
                <a:gd name="T3" fmla="*/ 0 h 54"/>
                <a:gd name="T4" fmla="*/ 58 w 58"/>
                <a:gd name="T5" fmla="*/ 7 h 54"/>
                <a:gd name="T6" fmla="*/ 55 w 58"/>
                <a:gd name="T7" fmla="*/ 25 h 54"/>
                <a:gd name="T8" fmla="*/ 51 w 58"/>
                <a:gd name="T9" fmla="*/ 33 h 54"/>
                <a:gd name="T10" fmla="*/ 42 w 58"/>
                <a:gd name="T11" fmla="*/ 33 h 54"/>
                <a:gd name="T12" fmla="*/ 45 w 58"/>
                <a:gd name="T13" fmla="*/ 54 h 54"/>
                <a:gd name="T14" fmla="*/ 36 w 58"/>
                <a:gd name="T15" fmla="*/ 49 h 54"/>
                <a:gd name="T16" fmla="*/ 26 w 58"/>
                <a:gd name="T17" fmla="*/ 40 h 54"/>
                <a:gd name="T18" fmla="*/ 11 w 58"/>
                <a:gd name="T19" fmla="*/ 44 h 54"/>
                <a:gd name="T20" fmla="*/ 0 w 58"/>
                <a:gd name="T21" fmla="*/ 43 h 54"/>
                <a:gd name="T22" fmla="*/ 8 w 58"/>
                <a:gd name="T23" fmla="*/ 37 h 54"/>
                <a:gd name="T24" fmla="*/ 21 w 58"/>
                <a:gd name="T25" fmla="*/ 8 h 54"/>
                <a:gd name="T26" fmla="*/ 42 w 5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42" y="0"/>
                  </a:moveTo>
                  <a:lnTo>
                    <a:pt x="55" y="0"/>
                  </a:lnTo>
                  <a:lnTo>
                    <a:pt x="58" y="7"/>
                  </a:lnTo>
                  <a:lnTo>
                    <a:pt x="55" y="25"/>
                  </a:lnTo>
                  <a:lnTo>
                    <a:pt x="51" y="33"/>
                  </a:lnTo>
                  <a:lnTo>
                    <a:pt x="42" y="33"/>
                  </a:lnTo>
                  <a:lnTo>
                    <a:pt x="45" y="54"/>
                  </a:lnTo>
                  <a:lnTo>
                    <a:pt x="36" y="49"/>
                  </a:lnTo>
                  <a:lnTo>
                    <a:pt x="26" y="40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8" y="37"/>
                  </a:lnTo>
                  <a:lnTo>
                    <a:pt x="21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CF269F79-B1B7-5753-B517-4A2CBB303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1628775"/>
              <a:ext cx="539750" cy="382588"/>
            </a:xfrm>
            <a:custGeom>
              <a:avLst/>
              <a:gdLst>
                <a:gd name="T0" fmla="*/ 294 w 340"/>
                <a:gd name="T1" fmla="*/ 0 h 241"/>
                <a:gd name="T2" fmla="*/ 338 w 340"/>
                <a:gd name="T3" fmla="*/ 13 h 241"/>
                <a:gd name="T4" fmla="*/ 322 w 340"/>
                <a:gd name="T5" fmla="*/ 17 h 241"/>
                <a:gd name="T6" fmla="*/ 340 w 340"/>
                <a:gd name="T7" fmla="*/ 28 h 241"/>
                <a:gd name="T8" fmla="*/ 319 w 340"/>
                <a:gd name="T9" fmla="*/ 35 h 241"/>
                <a:gd name="T10" fmla="*/ 309 w 340"/>
                <a:gd name="T11" fmla="*/ 37 h 241"/>
                <a:gd name="T12" fmla="*/ 311 w 340"/>
                <a:gd name="T13" fmla="*/ 24 h 241"/>
                <a:gd name="T14" fmla="*/ 293 w 340"/>
                <a:gd name="T15" fmla="*/ 18 h 241"/>
                <a:gd name="T16" fmla="*/ 274 w 340"/>
                <a:gd name="T17" fmla="*/ 23 h 241"/>
                <a:gd name="T18" fmla="*/ 270 w 340"/>
                <a:gd name="T19" fmla="*/ 36 h 241"/>
                <a:gd name="T20" fmla="*/ 259 w 340"/>
                <a:gd name="T21" fmla="*/ 44 h 241"/>
                <a:gd name="T22" fmla="*/ 244 w 340"/>
                <a:gd name="T23" fmla="*/ 40 h 241"/>
                <a:gd name="T24" fmla="*/ 227 w 340"/>
                <a:gd name="T25" fmla="*/ 40 h 241"/>
                <a:gd name="T26" fmla="*/ 210 w 340"/>
                <a:gd name="T27" fmla="*/ 31 h 241"/>
                <a:gd name="T28" fmla="*/ 203 w 340"/>
                <a:gd name="T29" fmla="*/ 36 h 241"/>
                <a:gd name="T30" fmla="*/ 195 w 340"/>
                <a:gd name="T31" fmla="*/ 37 h 241"/>
                <a:gd name="T32" fmla="*/ 195 w 340"/>
                <a:gd name="T33" fmla="*/ 48 h 241"/>
                <a:gd name="T34" fmla="*/ 170 w 340"/>
                <a:gd name="T35" fmla="*/ 45 h 241"/>
                <a:gd name="T36" fmla="*/ 168 w 340"/>
                <a:gd name="T37" fmla="*/ 55 h 241"/>
                <a:gd name="T38" fmla="*/ 155 w 340"/>
                <a:gd name="T39" fmla="*/ 55 h 241"/>
                <a:gd name="T40" fmla="*/ 148 w 340"/>
                <a:gd name="T41" fmla="*/ 68 h 241"/>
                <a:gd name="T42" fmla="*/ 137 w 340"/>
                <a:gd name="T43" fmla="*/ 88 h 241"/>
                <a:gd name="T44" fmla="*/ 118 w 340"/>
                <a:gd name="T45" fmla="*/ 114 h 241"/>
                <a:gd name="T46" fmla="*/ 124 w 340"/>
                <a:gd name="T47" fmla="*/ 120 h 241"/>
                <a:gd name="T48" fmla="*/ 120 w 340"/>
                <a:gd name="T49" fmla="*/ 127 h 241"/>
                <a:gd name="T50" fmla="*/ 106 w 340"/>
                <a:gd name="T51" fmla="*/ 127 h 241"/>
                <a:gd name="T52" fmla="*/ 98 w 340"/>
                <a:gd name="T53" fmla="*/ 145 h 241"/>
                <a:gd name="T54" fmla="*/ 102 w 340"/>
                <a:gd name="T55" fmla="*/ 170 h 241"/>
                <a:gd name="T56" fmla="*/ 112 w 340"/>
                <a:gd name="T57" fmla="*/ 179 h 241"/>
                <a:gd name="T58" fmla="*/ 109 w 340"/>
                <a:gd name="T59" fmla="*/ 202 h 241"/>
                <a:gd name="T60" fmla="*/ 98 w 340"/>
                <a:gd name="T61" fmla="*/ 215 h 241"/>
                <a:gd name="T62" fmla="*/ 92 w 340"/>
                <a:gd name="T63" fmla="*/ 226 h 241"/>
                <a:gd name="T64" fmla="*/ 81 w 340"/>
                <a:gd name="T65" fmla="*/ 214 h 241"/>
                <a:gd name="T66" fmla="*/ 54 w 340"/>
                <a:gd name="T67" fmla="*/ 237 h 241"/>
                <a:gd name="T68" fmla="*/ 34 w 340"/>
                <a:gd name="T69" fmla="*/ 241 h 241"/>
                <a:gd name="T70" fmla="*/ 13 w 340"/>
                <a:gd name="T71" fmla="*/ 231 h 241"/>
                <a:gd name="T72" fmla="*/ 7 w 340"/>
                <a:gd name="T73" fmla="*/ 211 h 241"/>
                <a:gd name="T74" fmla="*/ 0 w 340"/>
                <a:gd name="T75" fmla="*/ 166 h 241"/>
                <a:gd name="T76" fmla="*/ 13 w 340"/>
                <a:gd name="T77" fmla="*/ 154 h 241"/>
                <a:gd name="T78" fmla="*/ 50 w 340"/>
                <a:gd name="T79" fmla="*/ 139 h 241"/>
                <a:gd name="T80" fmla="*/ 76 w 340"/>
                <a:gd name="T81" fmla="*/ 119 h 241"/>
                <a:gd name="T82" fmla="*/ 99 w 340"/>
                <a:gd name="T83" fmla="*/ 94 h 241"/>
                <a:gd name="T84" fmla="*/ 128 w 340"/>
                <a:gd name="T85" fmla="*/ 59 h 241"/>
                <a:gd name="T86" fmla="*/ 149 w 340"/>
                <a:gd name="T87" fmla="*/ 45 h 241"/>
                <a:gd name="T88" fmla="*/ 182 w 340"/>
                <a:gd name="T89" fmla="*/ 24 h 241"/>
                <a:gd name="T90" fmla="*/ 209 w 340"/>
                <a:gd name="T91" fmla="*/ 16 h 241"/>
                <a:gd name="T92" fmla="*/ 231 w 340"/>
                <a:gd name="T93" fmla="*/ 17 h 241"/>
                <a:gd name="T94" fmla="*/ 247 w 340"/>
                <a:gd name="T95" fmla="*/ 3 h 241"/>
                <a:gd name="T96" fmla="*/ 271 w 340"/>
                <a:gd name="T97" fmla="*/ 3 h 241"/>
                <a:gd name="T98" fmla="*/ 294 w 340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41">
                  <a:moveTo>
                    <a:pt x="294" y="0"/>
                  </a:moveTo>
                  <a:lnTo>
                    <a:pt x="338" y="13"/>
                  </a:lnTo>
                  <a:lnTo>
                    <a:pt x="322" y="17"/>
                  </a:lnTo>
                  <a:lnTo>
                    <a:pt x="340" y="28"/>
                  </a:lnTo>
                  <a:lnTo>
                    <a:pt x="319" y="35"/>
                  </a:lnTo>
                  <a:lnTo>
                    <a:pt x="309" y="37"/>
                  </a:lnTo>
                  <a:lnTo>
                    <a:pt x="311" y="24"/>
                  </a:lnTo>
                  <a:lnTo>
                    <a:pt x="293" y="18"/>
                  </a:lnTo>
                  <a:lnTo>
                    <a:pt x="274" y="23"/>
                  </a:lnTo>
                  <a:lnTo>
                    <a:pt x="270" y="36"/>
                  </a:lnTo>
                  <a:lnTo>
                    <a:pt x="259" y="44"/>
                  </a:lnTo>
                  <a:lnTo>
                    <a:pt x="244" y="40"/>
                  </a:lnTo>
                  <a:lnTo>
                    <a:pt x="227" y="40"/>
                  </a:lnTo>
                  <a:lnTo>
                    <a:pt x="210" y="31"/>
                  </a:lnTo>
                  <a:lnTo>
                    <a:pt x="203" y="36"/>
                  </a:lnTo>
                  <a:lnTo>
                    <a:pt x="195" y="37"/>
                  </a:lnTo>
                  <a:lnTo>
                    <a:pt x="195" y="48"/>
                  </a:lnTo>
                  <a:lnTo>
                    <a:pt x="170" y="45"/>
                  </a:lnTo>
                  <a:lnTo>
                    <a:pt x="168" y="55"/>
                  </a:lnTo>
                  <a:lnTo>
                    <a:pt x="155" y="55"/>
                  </a:lnTo>
                  <a:lnTo>
                    <a:pt x="148" y="68"/>
                  </a:lnTo>
                  <a:lnTo>
                    <a:pt x="137" y="88"/>
                  </a:lnTo>
                  <a:lnTo>
                    <a:pt x="118" y="114"/>
                  </a:lnTo>
                  <a:lnTo>
                    <a:pt x="124" y="120"/>
                  </a:lnTo>
                  <a:lnTo>
                    <a:pt x="120" y="127"/>
                  </a:lnTo>
                  <a:lnTo>
                    <a:pt x="106" y="127"/>
                  </a:lnTo>
                  <a:lnTo>
                    <a:pt x="98" y="145"/>
                  </a:lnTo>
                  <a:lnTo>
                    <a:pt x="102" y="170"/>
                  </a:lnTo>
                  <a:lnTo>
                    <a:pt x="112" y="179"/>
                  </a:lnTo>
                  <a:lnTo>
                    <a:pt x="109" y="202"/>
                  </a:lnTo>
                  <a:lnTo>
                    <a:pt x="98" y="215"/>
                  </a:lnTo>
                  <a:lnTo>
                    <a:pt x="92" y="226"/>
                  </a:lnTo>
                  <a:lnTo>
                    <a:pt x="81" y="214"/>
                  </a:lnTo>
                  <a:lnTo>
                    <a:pt x="54" y="237"/>
                  </a:lnTo>
                  <a:lnTo>
                    <a:pt x="34" y="241"/>
                  </a:lnTo>
                  <a:lnTo>
                    <a:pt x="13" y="231"/>
                  </a:lnTo>
                  <a:lnTo>
                    <a:pt x="7" y="211"/>
                  </a:lnTo>
                  <a:lnTo>
                    <a:pt x="0" y="166"/>
                  </a:lnTo>
                  <a:lnTo>
                    <a:pt x="13" y="154"/>
                  </a:lnTo>
                  <a:lnTo>
                    <a:pt x="50" y="139"/>
                  </a:lnTo>
                  <a:lnTo>
                    <a:pt x="76" y="119"/>
                  </a:lnTo>
                  <a:lnTo>
                    <a:pt x="99" y="94"/>
                  </a:lnTo>
                  <a:lnTo>
                    <a:pt x="128" y="59"/>
                  </a:lnTo>
                  <a:lnTo>
                    <a:pt x="149" y="45"/>
                  </a:lnTo>
                  <a:lnTo>
                    <a:pt x="182" y="24"/>
                  </a:lnTo>
                  <a:lnTo>
                    <a:pt x="209" y="16"/>
                  </a:lnTo>
                  <a:lnTo>
                    <a:pt x="231" y="17"/>
                  </a:lnTo>
                  <a:lnTo>
                    <a:pt x="247" y="3"/>
                  </a:lnTo>
                  <a:lnTo>
                    <a:pt x="271" y="3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035F4F68-0B08-792F-E954-386CC591E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2" y="1447800"/>
              <a:ext cx="76200" cy="23813"/>
            </a:xfrm>
            <a:custGeom>
              <a:avLst/>
              <a:gdLst>
                <a:gd name="T0" fmla="*/ 48 w 48"/>
                <a:gd name="T1" fmla="*/ 9 h 15"/>
                <a:gd name="T2" fmla="*/ 23 w 48"/>
                <a:gd name="T3" fmla="*/ 15 h 15"/>
                <a:gd name="T4" fmla="*/ 1 w 48"/>
                <a:gd name="T5" fmla="*/ 11 h 15"/>
                <a:gd name="T6" fmla="*/ 8 w 48"/>
                <a:gd name="T7" fmla="*/ 8 h 15"/>
                <a:gd name="T8" fmla="*/ 0 w 48"/>
                <a:gd name="T9" fmla="*/ 3 h 15"/>
                <a:gd name="T10" fmla="*/ 24 w 48"/>
                <a:gd name="T11" fmla="*/ 0 h 15"/>
                <a:gd name="T12" fmla="*/ 30 w 48"/>
                <a:gd name="T13" fmla="*/ 5 h 15"/>
                <a:gd name="T14" fmla="*/ 48 w 4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5">
                  <a:moveTo>
                    <a:pt x="48" y="9"/>
                  </a:moveTo>
                  <a:lnTo>
                    <a:pt x="23" y="15"/>
                  </a:lnTo>
                  <a:lnTo>
                    <a:pt x="1" y="11"/>
                  </a:lnTo>
                  <a:lnTo>
                    <a:pt x="8" y="8"/>
                  </a:lnTo>
                  <a:lnTo>
                    <a:pt x="0" y="3"/>
                  </a:lnTo>
                  <a:lnTo>
                    <a:pt x="24" y="0"/>
                  </a:lnTo>
                  <a:lnTo>
                    <a:pt x="30" y="5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D878F1D0-52F0-9648-9902-C49AC0423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2" y="1412875"/>
              <a:ext cx="206375" cy="74613"/>
            </a:xfrm>
            <a:custGeom>
              <a:avLst/>
              <a:gdLst>
                <a:gd name="T0" fmla="*/ 89 w 130"/>
                <a:gd name="T1" fmla="*/ 4 h 47"/>
                <a:gd name="T2" fmla="*/ 130 w 130"/>
                <a:gd name="T3" fmla="*/ 15 h 47"/>
                <a:gd name="T4" fmla="*/ 102 w 130"/>
                <a:gd name="T5" fmla="*/ 21 h 47"/>
                <a:gd name="T6" fmla="*/ 98 w 130"/>
                <a:gd name="T7" fmla="*/ 31 h 47"/>
                <a:gd name="T8" fmla="*/ 88 w 130"/>
                <a:gd name="T9" fmla="*/ 34 h 47"/>
                <a:gd name="T10" fmla="*/ 85 w 130"/>
                <a:gd name="T11" fmla="*/ 46 h 47"/>
                <a:gd name="T12" fmla="*/ 70 w 130"/>
                <a:gd name="T13" fmla="*/ 47 h 47"/>
                <a:gd name="T14" fmla="*/ 43 w 130"/>
                <a:gd name="T15" fmla="*/ 38 h 47"/>
                <a:gd name="T16" fmla="*/ 53 w 130"/>
                <a:gd name="T17" fmla="*/ 32 h 47"/>
                <a:gd name="T18" fmla="*/ 35 w 130"/>
                <a:gd name="T19" fmla="*/ 28 h 47"/>
                <a:gd name="T20" fmla="*/ 10 w 130"/>
                <a:gd name="T21" fmla="*/ 16 h 47"/>
                <a:gd name="T22" fmla="*/ 0 w 130"/>
                <a:gd name="T23" fmla="*/ 5 h 47"/>
                <a:gd name="T24" fmla="*/ 30 w 130"/>
                <a:gd name="T25" fmla="*/ 0 h 47"/>
                <a:gd name="T26" fmla="*/ 37 w 130"/>
                <a:gd name="T27" fmla="*/ 5 h 47"/>
                <a:gd name="T28" fmla="*/ 54 w 130"/>
                <a:gd name="T29" fmla="*/ 5 h 47"/>
                <a:gd name="T30" fmla="*/ 57 w 130"/>
                <a:gd name="T31" fmla="*/ 0 h 47"/>
                <a:gd name="T32" fmla="*/ 74 w 130"/>
                <a:gd name="T33" fmla="*/ 0 h 47"/>
                <a:gd name="T34" fmla="*/ 89 w 130"/>
                <a:gd name="T3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47">
                  <a:moveTo>
                    <a:pt x="89" y="4"/>
                  </a:moveTo>
                  <a:lnTo>
                    <a:pt x="130" y="15"/>
                  </a:lnTo>
                  <a:lnTo>
                    <a:pt x="102" y="21"/>
                  </a:lnTo>
                  <a:lnTo>
                    <a:pt x="98" y="31"/>
                  </a:lnTo>
                  <a:lnTo>
                    <a:pt x="88" y="34"/>
                  </a:lnTo>
                  <a:lnTo>
                    <a:pt x="85" y="46"/>
                  </a:lnTo>
                  <a:lnTo>
                    <a:pt x="70" y="47"/>
                  </a:lnTo>
                  <a:lnTo>
                    <a:pt x="43" y="38"/>
                  </a:lnTo>
                  <a:lnTo>
                    <a:pt x="53" y="32"/>
                  </a:lnTo>
                  <a:lnTo>
                    <a:pt x="35" y="28"/>
                  </a:lnTo>
                  <a:lnTo>
                    <a:pt x="10" y="16"/>
                  </a:lnTo>
                  <a:lnTo>
                    <a:pt x="0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89" y="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35A45701-A903-F2F0-AF1D-71763DCAC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1400175"/>
              <a:ext cx="184150" cy="26988"/>
            </a:xfrm>
            <a:custGeom>
              <a:avLst/>
              <a:gdLst>
                <a:gd name="T0" fmla="*/ 92 w 116"/>
                <a:gd name="T1" fmla="*/ 3 h 17"/>
                <a:gd name="T2" fmla="*/ 116 w 116"/>
                <a:gd name="T3" fmla="*/ 8 h 17"/>
                <a:gd name="T4" fmla="*/ 101 w 116"/>
                <a:gd name="T5" fmla="*/ 15 h 17"/>
                <a:gd name="T6" fmla="*/ 68 w 116"/>
                <a:gd name="T7" fmla="*/ 17 h 17"/>
                <a:gd name="T8" fmla="*/ 34 w 116"/>
                <a:gd name="T9" fmla="*/ 14 h 17"/>
                <a:gd name="T10" fmla="*/ 31 w 116"/>
                <a:gd name="T11" fmla="*/ 11 h 17"/>
                <a:gd name="T12" fmla="*/ 14 w 116"/>
                <a:gd name="T13" fmla="*/ 11 h 17"/>
                <a:gd name="T14" fmla="*/ 0 w 116"/>
                <a:gd name="T15" fmla="*/ 4 h 17"/>
                <a:gd name="T16" fmla="*/ 35 w 116"/>
                <a:gd name="T17" fmla="*/ 1 h 17"/>
                <a:gd name="T18" fmla="*/ 52 w 116"/>
                <a:gd name="T19" fmla="*/ 4 h 17"/>
                <a:gd name="T20" fmla="*/ 62 w 116"/>
                <a:gd name="T21" fmla="*/ 0 h 17"/>
                <a:gd name="T22" fmla="*/ 92 w 116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">
                  <a:moveTo>
                    <a:pt x="92" y="3"/>
                  </a:moveTo>
                  <a:lnTo>
                    <a:pt x="116" y="8"/>
                  </a:lnTo>
                  <a:lnTo>
                    <a:pt x="101" y="15"/>
                  </a:lnTo>
                  <a:lnTo>
                    <a:pt x="68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14" y="11"/>
                  </a:lnTo>
                  <a:lnTo>
                    <a:pt x="0" y="4"/>
                  </a:lnTo>
                  <a:lnTo>
                    <a:pt x="35" y="1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92" y="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id="{6401F0F5-15D9-DBEB-2746-9BABC314A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2906712"/>
              <a:ext cx="241300" cy="131763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6B74A87F-1962-B269-878C-330811C2C2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2175" y="5045075"/>
              <a:ext cx="517525" cy="398463"/>
            </a:xfrm>
            <a:custGeom>
              <a:avLst/>
              <a:gdLst>
                <a:gd name="T0" fmla="*/ 1141 w 1337"/>
                <a:gd name="T1" fmla="*/ 233 h 1028"/>
                <a:gd name="T2" fmla="*/ 1195 w 1337"/>
                <a:gd name="T3" fmla="*/ 199 h 1028"/>
                <a:gd name="T4" fmla="*/ 1204 w 1337"/>
                <a:gd name="T5" fmla="*/ 290 h 1028"/>
                <a:gd name="T6" fmla="*/ 1308 w 1337"/>
                <a:gd name="T7" fmla="*/ 265 h 1028"/>
                <a:gd name="T8" fmla="*/ 1271 w 1337"/>
                <a:gd name="T9" fmla="*/ 350 h 1028"/>
                <a:gd name="T10" fmla="*/ 1164 w 1337"/>
                <a:gd name="T11" fmla="*/ 397 h 1028"/>
                <a:gd name="T12" fmla="*/ 1109 w 1337"/>
                <a:gd name="T13" fmla="*/ 459 h 1028"/>
                <a:gd name="T14" fmla="*/ 1030 w 1337"/>
                <a:gd name="T15" fmla="*/ 521 h 1028"/>
                <a:gd name="T16" fmla="*/ 876 w 1337"/>
                <a:gd name="T17" fmla="*/ 612 h 1028"/>
                <a:gd name="T18" fmla="*/ 861 w 1337"/>
                <a:gd name="T19" fmla="*/ 578 h 1028"/>
                <a:gd name="T20" fmla="*/ 960 w 1337"/>
                <a:gd name="T21" fmla="*/ 462 h 1028"/>
                <a:gd name="T22" fmla="*/ 931 w 1337"/>
                <a:gd name="T23" fmla="*/ 397 h 1028"/>
                <a:gd name="T24" fmla="*/ 1055 w 1337"/>
                <a:gd name="T25" fmla="*/ 303 h 1028"/>
                <a:gd name="T26" fmla="*/ 1093 w 1337"/>
                <a:gd name="T27" fmla="*/ 191 h 1028"/>
                <a:gd name="T28" fmla="*/ 1092 w 1337"/>
                <a:gd name="T29" fmla="*/ 141 h 1028"/>
                <a:gd name="T30" fmla="*/ 1084 w 1337"/>
                <a:gd name="T31" fmla="*/ 6 h 1028"/>
                <a:gd name="T32" fmla="*/ 1126 w 1337"/>
                <a:gd name="T33" fmla="*/ 47 h 1028"/>
                <a:gd name="T34" fmla="*/ 1144 w 1337"/>
                <a:gd name="T35" fmla="*/ 144 h 1028"/>
                <a:gd name="T36" fmla="*/ 761 w 1337"/>
                <a:gd name="T37" fmla="*/ 582 h 1028"/>
                <a:gd name="T38" fmla="*/ 829 w 1337"/>
                <a:gd name="T39" fmla="*/ 583 h 1028"/>
                <a:gd name="T40" fmla="*/ 749 w 1337"/>
                <a:gd name="T41" fmla="*/ 658 h 1028"/>
                <a:gd name="T42" fmla="*/ 597 w 1337"/>
                <a:gd name="T43" fmla="*/ 754 h 1028"/>
                <a:gd name="T44" fmla="*/ 537 w 1337"/>
                <a:gd name="T45" fmla="*/ 795 h 1028"/>
                <a:gd name="T46" fmla="*/ 393 w 1337"/>
                <a:gd name="T47" fmla="*/ 882 h 1028"/>
                <a:gd name="T48" fmla="*/ 202 w 1337"/>
                <a:gd name="T49" fmla="*/ 1004 h 1028"/>
                <a:gd name="T50" fmla="*/ 88 w 1337"/>
                <a:gd name="T51" fmla="*/ 1026 h 1028"/>
                <a:gd name="T52" fmla="*/ 0 w 1337"/>
                <a:gd name="T53" fmla="*/ 993 h 1028"/>
                <a:gd name="T54" fmla="*/ 99 w 1337"/>
                <a:gd name="T55" fmla="*/ 900 h 1028"/>
                <a:gd name="T56" fmla="*/ 304 w 1337"/>
                <a:gd name="T57" fmla="*/ 801 h 1028"/>
                <a:gd name="T58" fmla="*/ 469 w 1337"/>
                <a:gd name="T59" fmla="*/ 725 h 1028"/>
                <a:gd name="T60" fmla="*/ 619 w 1337"/>
                <a:gd name="T61" fmla="*/ 619 h 1028"/>
                <a:gd name="T62" fmla="*/ 704 w 1337"/>
                <a:gd name="T63" fmla="*/ 550 h 1028"/>
                <a:gd name="T64" fmla="*/ 770 w 1337"/>
                <a:gd name="T65" fmla="*/ 54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7" h="1028">
                  <a:moveTo>
                    <a:pt x="1144" y="144"/>
                  </a:moveTo>
                  <a:lnTo>
                    <a:pt x="1141" y="233"/>
                  </a:lnTo>
                  <a:lnTo>
                    <a:pt x="1178" y="176"/>
                  </a:lnTo>
                  <a:lnTo>
                    <a:pt x="1195" y="199"/>
                  </a:lnTo>
                  <a:lnTo>
                    <a:pt x="1166" y="263"/>
                  </a:lnTo>
                  <a:lnTo>
                    <a:pt x="1204" y="290"/>
                  </a:lnTo>
                  <a:lnTo>
                    <a:pt x="1247" y="297"/>
                  </a:lnTo>
                  <a:lnTo>
                    <a:pt x="1308" y="265"/>
                  </a:lnTo>
                  <a:lnTo>
                    <a:pt x="1337" y="275"/>
                  </a:lnTo>
                  <a:lnTo>
                    <a:pt x="1271" y="350"/>
                  </a:lnTo>
                  <a:lnTo>
                    <a:pt x="1216" y="399"/>
                  </a:lnTo>
                  <a:lnTo>
                    <a:pt x="1164" y="397"/>
                  </a:lnTo>
                  <a:lnTo>
                    <a:pt x="1128" y="423"/>
                  </a:lnTo>
                  <a:lnTo>
                    <a:pt x="1109" y="459"/>
                  </a:lnTo>
                  <a:lnTo>
                    <a:pt x="1088" y="475"/>
                  </a:lnTo>
                  <a:lnTo>
                    <a:pt x="1030" y="521"/>
                  </a:lnTo>
                  <a:lnTo>
                    <a:pt x="954" y="578"/>
                  </a:lnTo>
                  <a:lnTo>
                    <a:pt x="876" y="612"/>
                  </a:lnTo>
                  <a:lnTo>
                    <a:pt x="881" y="590"/>
                  </a:lnTo>
                  <a:lnTo>
                    <a:pt x="861" y="578"/>
                  </a:lnTo>
                  <a:lnTo>
                    <a:pt x="950" y="508"/>
                  </a:lnTo>
                  <a:lnTo>
                    <a:pt x="960" y="462"/>
                  </a:lnTo>
                  <a:lnTo>
                    <a:pt x="908" y="428"/>
                  </a:lnTo>
                  <a:lnTo>
                    <a:pt x="931" y="397"/>
                  </a:lnTo>
                  <a:lnTo>
                    <a:pt x="1001" y="368"/>
                  </a:lnTo>
                  <a:lnTo>
                    <a:pt x="1055" y="303"/>
                  </a:lnTo>
                  <a:lnTo>
                    <a:pt x="1087" y="248"/>
                  </a:lnTo>
                  <a:lnTo>
                    <a:pt x="1093" y="191"/>
                  </a:lnTo>
                  <a:lnTo>
                    <a:pt x="1104" y="176"/>
                  </a:lnTo>
                  <a:lnTo>
                    <a:pt x="1092" y="141"/>
                  </a:lnTo>
                  <a:lnTo>
                    <a:pt x="1080" y="66"/>
                  </a:lnTo>
                  <a:lnTo>
                    <a:pt x="1084" y="6"/>
                  </a:lnTo>
                  <a:lnTo>
                    <a:pt x="1114" y="0"/>
                  </a:lnTo>
                  <a:lnTo>
                    <a:pt x="1126" y="47"/>
                  </a:lnTo>
                  <a:lnTo>
                    <a:pt x="1169" y="69"/>
                  </a:lnTo>
                  <a:lnTo>
                    <a:pt x="1144" y="144"/>
                  </a:lnTo>
                  <a:moveTo>
                    <a:pt x="770" y="547"/>
                  </a:moveTo>
                  <a:lnTo>
                    <a:pt x="761" y="582"/>
                  </a:lnTo>
                  <a:lnTo>
                    <a:pt x="834" y="548"/>
                  </a:lnTo>
                  <a:lnTo>
                    <a:pt x="829" y="583"/>
                  </a:lnTo>
                  <a:lnTo>
                    <a:pt x="803" y="619"/>
                  </a:lnTo>
                  <a:lnTo>
                    <a:pt x="749" y="658"/>
                  </a:lnTo>
                  <a:lnTo>
                    <a:pt x="657" y="720"/>
                  </a:lnTo>
                  <a:lnTo>
                    <a:pt x="597" y="754"/>
                  </a:lnTo>
                  <a:lnTo>
                    <a:pt x="590" y="794"/>
                  </a:lnTo>
                  <a:lnTo>
                    <a:pt x="537" y="795"/>
                  </a:lnTo>
                  <a:lnTo>
                    <a:pt x="454" y="827"/>
                  </a:lnTo>
                  <a:lnTo>
                    <a:pt x="393" y="882"/>
                  </a:lnTo>
                  <a:lnTo>
                    <a:pt x="285" y="966"/>
                  </a:lnTo>
                  <a:lnTo>
                    <a:pt x="202" y="1004"/>
                  </a:lnTo>
                  <a:lnTo>
                    <a:pt x="148" y="1028"/>
                  </a:lnTo>
                  <a:lnTo>
                    <a:pt x="88" y="1026"/>
                  </a:lnTo>
                  <a:lnTo>
                    <a:pt x="68" y="998"/>
                  </a:lnTo>
                  <a:lnTo>
                    <a:pt x="0" y="993"/>
                  </a:lnTo>
                  <a:lnTo>
                    <a:pt x="13" y="962"/>
                  </a:lnTo>
                  <a:lnTo>
                    <a:pt x="99" y="900"/>
                  </a:lnTo>
                  <a:lnTo>
                    <a:pt x="248" y="817"/>
                  </a:lnTo>
                  <a:lnTo>
                    <a:pt x="304" y="801"/>
                  </a:lnTo>
                  <a:lnTo>
                    <a:pt x="378" y="769"/>
                  </a:lnTo>
                  <a:lnTo>
                    <a:pt x="469" y="725"/>
                  </a:lnTo>
                  <a:lnTo>
                    <a:pt x="543" y="681"/>
                  </a:lnTo>
                  <a:lnTo>
                    <a:pt x="619" y="619"/>
                  </a:lnTo>
                  <a:lnTo>
                    <a:pt x="661" y="597"/>
                  </a:lnTo>
                  <a:lnTo>
                    <a:pt x="704" y="550"/>
                  </a:lnTo>
                  <a:lnTo>
                    <a:pt x="780" y="511"/>
                  </a:lnTo>
                  <a:lnTo>
                    <a:pt x="770" y="547"/>
                  </a:lnTo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02C2435F-E2D4-B157-B7C8-23695B15D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2" y="3087687"/>
              <a:ext cx="212725" cy="273050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313E8976-87B1-37BC-C5AD-43848DAA9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862" y="2686050"/>
              <a:ext cx="430213" cy="441325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6A83A9EE-D0F8-F1CA-BD14-FD47D3313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3592513"/>
              <a:ext cx="166688" cy="77788"/>
            </a:xfrm>
            <a:custGeom>
              <a:avLst/>
              <a:gdLst>
                <a:gd name="T0" fmla="*/ 92 w 105"/>
                <a:gd name="T1" fmla="*/ 49 h 49"/>
                <a:gd name="T2" fmla="*/ 87 w 105"/>
                <a:gd name="T3" fmla="*/ 43 h 49"/>
                <a:gd name="T4" fmla="*/ 83 w 105"/>
                <a:gd name="T5" fmla="*/ 32 h 49"/>
                <a:gd name="T6" fmla="*/ 88 w 105"/>
                <a:gd name="T7" fmla="*/ 27 h 49"/>
                <a:gd name="T8" fmla="*/ 83 w 105"/>
                <a:gd name="T9" fmla="*/ 25 h 49"/>
                <a:gd name="T10" fmla="*/ 80 w 105"/>
                <a:gd name="T11" fmla="*/ 18 h 49"/>
                <a:gd name="T12" fmla="*/ 72 w 105"/>
                <a:gd name="T13" fmla="*/ 12 h 49"/>
                <a:gd name="T14" fmla="*/ 63 w 105"/>
                <a:gd name="T15" fmla="*/ 14 h 49"/>
                <a:gd name="T16" fmla="*/ 59 w 105"/>
                <a:gd name="T17" fmla="*/ 21 h 49"/>
                <a:gd name="T18" fmla="*/ 52 w 105"/>
                <a:gd name="T19" fmla="*/ 26 h 49"/>
                <a:gd name="T20" fmla="*/ 48 w 105"/>
                <a:gd name="T21" fmla="*/ 27 h 49"/>
                <a:gd name="T22" fmla="*/ 46 w 105"/>
                <a:gd name="T23" fmla="*/ 31 h 49"/>
                <a:gd name="T24" fmla="*/ 54 w 105"/>
                <a:gd name="T25" fmla="*/ 43 h 49"/>
                <a:gd name="T26" fmla="*/ 49 w 105"/>
                <a:gd name="T27" fmla="*/ 45 h 49"/>
                <a:gd name="T28" fmla="*/ 46 w 105"/>
                <a:gd name="T29" fmla="*/ 48 h 49"/>
                <a:gd name="T30" fmla="*/ 37 w 105"/>
                <a:gd name="T31" fmla="*/ 49 h 49"/>
                <a:gd name="T32" fmla="*/ 35 w 105"/>
                <a:gd name="T33" fmla="*/ 37 h 49"/>
                <a:gd name="T34" fmla="*/ 32 w 105"/>
                <a:gd name="T35" fmla="*/ 40 h 49"/>
                <a:gd name="T36" fmla="*/ 26 w 105"/>
                <a:gd name="T37" fmla="*/ 39 h 49"/>
                <a:gd name="T38" fmla="*/ 23 w 105"/>
                <a:gd name="T39" fmla="*/ 31 h 49"/>
                <a:gd name="T40" fmla="*/ 16 w 105"/>
                <a:gd name="T41" fmla="*/ 29 h 49"/>
                <a:gd name="T42" fmla="*/ 11 w 105"/>
                <a:gd name="T43" fmla="*/ 27 h 49"/>
                <a:gd name="T44" fmla="*/ 3 w 105"/>
                <a:gd name="T45" fmla="*/ 27 h 49"/>
                <a:gd name="T46" fmla="*/ 2 w 105"/>
                <a:gd name="T47" fmla="*/ 32 h 49"/>
                <a:gd name="T48" fmla="*/ 0 w 105"/>
                <a:gd name="T49" fmla="*/ 29 h 49"/>
                <a:gd name="T50" fmla="*/ 1 w 105"/>
                <a:gd name="T51" fmla="*/ 24 h 49"/>
                <a:gd name="T52" fmla="*/ 3 w 105"/>
                <a:gd name="T53" fmla="*/ 20 h 49"/>
                <a:gd name="T54" fmla="*/ 3 w 105"/>
                <a:gd name="T55" fmla="*/ 16 h 49"/>
                <a:gd name="T56" fmla="*/ 6 w 105"/>
                <a:gd name="T57" fmla="*/ 14 h 49"/>
                <a:gd name="T58" fmla="*/ 2 w 105"/>
                <a:gd name="T59" fmla="*/ 11 h 49"/>
                <a:gd name="T60" fmla="*/ 2 w 105"/>
                <a:gd name="T61" fmla="*/ 2 h 49"/>
                <a:gd name="T62" fmla="*/ 9 w 105"/>
                <a:gd name="T63" fmla="*/ 1 h 49"/>
                <a:gd name="T64" fmla="*/ 16 w 105"/>
                <a:gd name="T65" fmla="*/ 8 h 49"/>
                <a:gd name="T66" fmla="*/ 15 w 105"/>
                <a:gd name="T67" fmla="*/ 12 h 49"/>
                <a:gd name="T68" fmla="*/ 22 w 105"/>
                <a:gd name="T69" fmla="*/ 13 h 49"/>
                <a:gd name="T70" fmla="*/ 24 w 105"/>
                <a:gd name="T71" fmla="*/ 12 h 49"/>
                <a:gd name="T72" fmla="*/ 29 w 105"/>
                <a:gd name="T73" fmla="*/ 17 h 49"/>
                <a:gd name="T74" fmla="*/ 38 w 105"/>
                <a:gd name="T75" fmla="*/ 15 h 49"/>
                <a:gd name="T76" fmla="*/ 46 w 105"/>
                <a:gd name="T77" fmla="*/ 10 h 49"/>
                <a:gd name="T78" fmla="*/ 57 w 105"/>
                <a:gd name="T79" fmla="*/ 6 h 49"/>
                <a:gd name="T80" fmla="*/ 64 w 105"/>
                <a:gd name="T81" fmla="*/ 0 h 49"/>
                <a:gd name="T82" fmla="*/ 74 w 105"/>
                <a:gd name="T83" fmla="*/ 1 h 49"/>
                <a:gd name="T84" fmla="*/ 73 w 105"/>
                <a:gd name="T85" fmla="*/ 3 h 49"/>
                <a:gd name="T86" fmla="*/ 83 w 105"/>
                <a:gd name="T87" fmla="*/ 4 h 49"/>
                <a:gd name="T88" fmla="*/ 91 w 105"/>
                <a:gd name="T89" fmla="*/ 7 h 49"/>
                <a:gd name="T90" fmla="*/ 97 w 105"/>
                <a:gd name="T91" fmla="*/ 14 h 49"/>
                <a:gd name="T92" fmla="*/ 103 w 105"/>
                <a:gd name="T93" fmla="*/ 19 h 49"/>
                <a:gd name="T94" fmla="*/ 101 w 105"/>
                <a:gd name="T95" fmla="*/ 22 h 49"/>
                <a:gd name="T96" fmla="*/ 105 w 105"/>
                <a:gd name="T97" fmla="*/ 35 h 49"/>
                <a:gd name="T98" fmla="*/ 101 w 105"/>
                <a:gd name="T99" fmla="*/ 41 h 49"/>
                <a:gd name="T100" fmla="*/ 95 w 105"/>
                <a:gd name="T101" fmla="*/ 39 h 49"/>
                <a:gd name="T102" fmla="*/ 92 w 105"/>
                <a:gd name="T10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49">
                  <a:moveTo>
                    <a:pt x="92" y="49"/>
                  </a:moveTo>
                  <a:lnTo>
                    <a:pt x="87" y="43"/>
                  </a:lnTo>
                  <a:lnTo>
                    <a:pt x="83" y="32"/>
                  </a:lnTo>
                  <a:lnTo>
                    <a:pt x="88" y="27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2" y="12"/>
                  </a:lnTo>
                  <a:lnTo>
                    <a:pt x="63" y="14"/>
                  </a:lnTo>
                  <a:lnTo>
                    <a:pt x="59" y="21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6" y="31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6" y="39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8" y="15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73" y="3"/>
                  </a:lnTo>
                  <a:lnTo>
                    <a:pt x="83" y="4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5" y="35"/>
                  </a:lnTo>
                  <a:lnTo>
                    <a:pt x="101" y="41"/>
                  </a:lnTo>
                  <a:lnTo>
                    <a:pt x="95" y="39"/>
                  </a:lnTo>
                  <a:lnTo>
                    <a:pt x="92" y="4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8420AC6E-7A75-19A7-9209-AB204EB1B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3911600"/>
              <a:ext cx="384175" cy="603250"/>
            </a:xfrm>
            <a:custGeom>
              <a:avLst/>
              <a:gdLst>
                <a:gd name="T0" fmla="*/ 229 w 242"/>
                <a:gd name="T1" fmla="*/ 374 h 380"/>
                <a:gd name="T2" fmla="*/ 201 w 242"/>
                <a:gd name="T3" fmla="*/ 368 h 380"/>
                <a:gd name="T4" fmla="*/ 160 w 242"/>
                <a:gd name="T5" fmla="*/ 338 h 380"/>
                <a:gd name="T6" fmla="*/ 111 w 242"/>
                <a:gd name="T7" fmla="*/ 303 h 380"/>
                <a:gd name="T8" fmla="*/ 104 w 242"/>
                <a:gd name="T9" fmla="*/ 280 h 380"/>
                <a:gd name="T10" fmla="*/ 66 w 242"/>
                <a:gd name="T11" fmla="*/ 214 h 380"/>
                <a:gd name="T12" fmla="*/ 38 w 242"/>
                <a:gd name="T13" fmla="*/ 163 h 380"/>
                <a:gd name="T14" fmla="*/ 17 w 242"/>
                <a:gd name="T15" fmla="*/ 134 h 380"/>
                <a:gd name="T16" fmla="*/ 9 w 242"/>
                <a:gd name="T17" fmla="*/ 117 h 380"/>
                <a:gd name="T18" fmla="*/ 5 w 242"/>
                <a:gd name="T19" fmla="*/ 82 h 380"/>
                <a:gd name="T20" fmla="*/ 22 w 242"/>
                <a:gd name="T21" fmla="*/ 78 h 380"/>
                <a:gd name="T22" fmla="*/ 17 w 242"/>
                <a:gd name="T23" fmla="*/ 90 h 380"/>
                <a:gd name="T24" fmla="*/ 33 w 242"/>
                <a:gd name="T25" fmla="*/ 91 h 380"/>
                <a:gd name="T26" fmla="*/ 51 w 242"/>
                <a:gd name="T27" fmla="*/ 93 h 380"/>
                <a:gd name="T28" fmla="*/ 65 w 242"/>
                <a:gd name="T29" fmla="*/ 61 h 380"/>
                <a:gd name="T30" fmla="*/ 106 w 242"/>
                <a:gd name="T31" fmla="*/ 31 h 380"/>
                <a:gd name="T32" fmla="*/ 109 w 242"/>
                <a:gd name="T33" fmla="*/ 1 h 380"/>
                <a:gd name="T34" fmla="*/ 127 w 242"/>
                <a:gd name="T35" fmla="*/ 10 h 380"/>
                <a:gd name="T36" fmla="*/ 141 w 242"/>
                <a:gd name="T37" fmla="*/ 25 h 380"/>
                <a:gd name="T38" fmla="*/ 166 w 242"/>
                <a:gd name="T39" fmla="*/ 49 h 380"/>
                <a:gd name="T40" fmla="*/ 182 w 242"/>
                <a:gd name="T41" fmla="*/ 47 h 380"/>
                <a:gd name="T42" fmla="*/ 208 w 242"/>
                <a:gd name="T43" fmla="*/ 55 h 380"/>
                <a:gd name="T44" fmla="*/ 202 w 242"/>
                <a:gd name="T45" fmla="*/ 77 h 380"/>
                <a:gd name="T46" fmla="*/ 194 w 242"/>
                <a:gd name="T47" fmla="*/ 87 h 380"/>
                <a:gd name="T48" fmla="*/ 177 w 242"/>
                <a:gd name="T49" fmla="*/ 94 h 380"/>
                <a:gd name="T50" fmla="*/ 156 w 242"/>
                <a:gd name="T51" fmla="*/ 118 h 380"/>
                <a:gd name="T52" fmla="*/ 153 w 242"/>
                <a:gd name="T53" fmla="*/ 136 h 380"/>
                <a:gd name="T54" fmla="*/ 143 w 242"/>
                <a:gd name="T55" fmla="*/ 151 h 380"/>
                <a:gd name="T56" fmla="*/ 147 w 242"/>
                <a:gd name="T57" fmla="*/ 173 h 380"/>
                <a:gd name="T58" fmla="*/ 154 w 242"/>
                <a:gd name="T59" fmla="*/ 195 h 380"/>
                <a:gd name="T60" fmla="*/ 174 w 242"/>
                <a:gd name="T61" fmla="*/ 207 h 380"/>
                <a:gd name="T62" fmla="*/ 204 w 242"/>
                <a:gd name="T63" fmla="*/ 196 h 380"/>
                <a:gd name="T64" fmla="*/ 213 w 242"/>
                <a:gd name="T65" fmla="*/ 230 h 380"/>
                <a:gd name="T66" fmla="*/ 241 w 242"/>
                <a:gd name="T67" fmla="*/ 259 h 380"/>
                <a:gd name="T68" fmla="*/ 238 w 242"/>
                <a:gd name="T69" fmla="*/ 281 h 380"/>
                <a:gd name="T70" fmla="*/ 233 w 242"/>
                <a:gd name="T71" fmla="*/ 309 h 380"/>
                <a:gd name="T72" fmla="*/ 233 w 242"/>
                <a:gd name="T73" fmla="*/ 324 h 380"/>
                <a:gd name="T74" fmla="*/ 233 w 242"/>
                <a:gd name="T75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80">
                  <a:moveTo>
                    <a:pt x="233" y="364"/>
                  </a:moveTo>
                  <a:lnTo>
                    <a:pt x="229" y="374"/>
                  </a:lnTo>
                  <a:lnTo>
                    <a:pt x="220" y="380"/>
                  </a:lnTo>
                  <a:lnTo>
                    <a:pt x="201" y="368"/>
                  </a:lnTo>
                  <a:lnTo>
                    <a:pt x="199" y="359"/>
                  </a:lnTo>
                  <a:lnTo>
                    <a:pt x="160" y="338"/>
                  </a:lnTo>
                  <a:lnTo>
                    <a:pt x="126" y="315"/>
                  </a:lnTo>
                  <a:lnTo>
                    <a:pt x="111" y="303"/>
                  </a:lnTo>
                  <a:lnTo>
                    <a:pt x="102" y="286"/>
                  </a:lnTo>
                  <a:lnTo>
                    <a:pt x="104" y="280"/>
                  </a:lnTo>
                  <a:lnTo>
                    <a:pt x="87" y="252"/>
                  </a:lnTo>
                  <a:lnTo>
                    <a:pt x="66" y="214"/>
                  </a:lnTo>
                  <a:lnTo>
                    <a:pt x="46" y="173"/>
                  </a:lnTo>
                  <a:lnTo>
                    <a:pt x="38" y="163"/>
                  </a:lnTo>
                  <a:lnTo>
                    <a:pt x="32" y="148"/>
                  </a:lnTo>
                  <a:lnTo>
                    <a:pt x="17" y="134"/>
                  </a:lnTo>
                  <a:lnTo>
                    <a:pt x="4" y="126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5" y="82"/>
                  </a:lnTo>
                  <a:lnTo>
                    <a:pt x="20" y="69"/>
                  </a:lnTo>
                  <a:lnTo>
                    <a:pt x="22" y="78"/>
                  </a:lnTo>
                  <a:lnTo>
                    <a:pt x="17" y="83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41" y="101"/>
                  </a:lnTo>
                  <a:lnTo>
                    <a:pt x="51" y="93"/>
                  </a:lnTo>
                  <a:lnTo>
                    <a:pt x="54" y="79"/>
                  </a:lnTo>
                  <a:lnTo>
                    <a:pt x="65" y="61"/>
                  </a:lnTo>
                  <a:lnTo>
                    <a:pt x="87" y="53"/>
                  </a:lnTo>
                  <a:lnTo>
                    <a:pt x="106" y="31"/>
                  </a:lnTo>
                  <a:lnTo>
                    <a:pt x="112" y="17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27" y="10"/>
                  </a:lnTo>
                  <a:lnTo>
                    <a:pt x="132" y="19"/>
                  </a:lnTo>
                  <a:lnTo>
                    <a:pt x="141" y="25"/>
                  </a:lnTo>
                  <a:lnTo>
                    <a:pt x="152" y="46"/>
                  </a:lnTo>
                  <a:lnTo>
                    <a:pt x="166" y="49"/>
                  </a:lnTo>
                  <a:lnTo>
                    <a:pt x="176" y="43"/>
                  </a:lnTo>
                  <a:lnTo>
                    <a:pt x="182" y="47"/>
                  </a:lnTo>
                  <a:lnTo>
                    <a:pt x="193" y="45"/>
                  </a:lnTo>
                  <a:lnTo>
                    <a:pt x="208" y="55"/>
                  </a:lnTo>
                  <a:lnTo>
                    <a:pt x="196" y="76"/>
                  </a:lnTo>
                  <a:lnTo>
                    <a:pt x="202" y="77"/>
                  </a:lnTo>
                  <a:lnTo>
                    <a:pt x="211" y="88"/>
                  </a:lnTo>
                  <a:lnTo>
                    <a:pt x="194" y="87"/>
                  </a:lnTo>
                  <a:lnTo>
                    <a:pt x="192" y="90"/>
                  </a:lnTo>
                  <a:lnTo>
                    <a:pt x="177" y="94"/>
                  </a:lnTo>
                  <a:lnTo>
                    <a:pt x="157" y="108"/>
                  </a:lnTo>
                  <a:lnTo>
                    <a:pt x="156" y="118"/>
                  </a:lnTo>
                  <a:lnTo>
                    <a:pt x="151" y="125"/>
                  </a:lnTo>
                  <a:lnTo>
                    <a:pt x="153" y="136"/>
                  </a:lnTo>
                  <a:lnTo>
                    <a:pt x="142" y="142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47" y="173"/>
                  </a:lnTo>
                  <a:lnTo>
                    <a:pt x="157" y="186"/>
                  </a:lnTo>
                  <a:lnTo>
                    <a:pt x="154" y="195"/>
                  </a:lnTo>
                  <a:lnTo>
                    <a:pt x="166" y="196"/>
                  </a:lnTo>
                  <a:lnTo>
                    <a:pt x="174" y="207"/>
                  </a:lnTo>
                  <a:lnTo>
                    <a:pt x="190" y="208"/>
                  </a:lnTo>
                  <a:lnTo>
                    <a:pt x="204" y="196"/>
                  </a:lnTo>
                  <a:lnTo>
                    <a:pt x="205" y="227"/>
                  </a:lnTo>
                  <a:lnTo>
                    <a:pt x="213" y="230"/>
                  </a:lnTo>
                  <a:lnTo>
                    <a:pt x="223" y="226"/>
                  </a:lnTo>
                  <a:lnTo>
                    <a:pt x="241" y="259"/>
                  </a:lnTo>
                  <a:lnTo>
                    <a:pt x="238" y="266"/>
                  </a:lnTo>
                  <a:lnTo>
                    <a:pt x="238" y="281"/>
                  </a:lnTo>
                  <a:lnTo>
                    <a:pt x="239" y="299"/>
                  </a:lnTo>
                  <a:lnTo>
                    <a:pt x="233" y="309"/>
                  </a:lnTo>
                  <a:lnTo>
                    <a:pt x="236" y="317"/>
                  </a:lnTo>
                  <a:lnTo>
                    <a:pt x="233" y="324"/>
                  </a:lnTo>
                  <a:lnTo>
                    <a:pt x="242" y="341"/>
                  </a:lnTo>
                  <a:lnTo>
                    <a:pt x="233" y="36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B27CAB9C-8417-B38C-5A8C-E4E40BF71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9837" y="3298825"/>
              <a:ext cx="274638" cy="425450"/>
            </a:xfrm>
            <a:custGeom>
              <a:avLst/>
              <a:gdLst>
                <a:gd name="T0" fmla="*/ 252 w 710"/>
                <a:gd name="T1" fmla="*/ 24 h 1100"/>
                <a:gd name="T2" fmla="*/ 282 w 710"/>
                <a:gd name="T3" fmla="*/ 24 h 1100"/>
                <a:gd name="T4" fmla="*/ 311 w 710"/>
                <a:gd name="T5" fmla="*/ 120 h 1100"/>
                <a:gd name="T6" fmla="*/ 264 w 710"/>
                <a:gd name="T7" fmla="*/ 219 h 1100"/>
                <a:gd name="T8" fmla="*/ 288 w 710"/>
                <a:gd name="T9" fmla="*/ 355 h 1100"/>
                <a:gd name="T10" fmla="*/ 361 w 710"/>
                <a:gd name="T11" fmla="*/ 355 h 1100"/>
                <a:gd name="T12" fmla="*/ 459 w 710"/>
                <a:gd name="T13" fmla="*/ 448 h 1100"/>
                <a:gd name="T14" fmla="*/ 483 w 710"/>
                <a:gd name="T15" fmla="*/ 508 h 1100"/>
                <a:gd name="T16" fmla="*/ 387 w 710"/>
                <a:gd name="T17" fmla="*/ 421 h 1100"/>
                <a:gd name="T18" fmla="*/ 317 w 710"/>
                <a:gd name="T19" fmla="*/ 402 h 1100"/>
                <a:gd name="T20" fmla="*/ 212 w 710"/>
                <a:gd name="T21" fmla="*/ 395 h 1100"/>
                <a:gd name="T22" fmla="*/ 231 w 710"/>
                <a:gd name="T23" fmla="*/ 339 h 1100"/>
                <a:gd name="T24" fmla="*/ 201 w 710"/>
                <a:gd name="T25" fmla="*/ 350 h 1100"/>
                <a:gd name="T26" fmla="*/ 141 w 710"/>
                <a:gd name="T27" fmla="*/ 264 h 1100"/>
                <a:gd name="T28" fmla="*/ 160 w 710"/>
                <a:gd name="T29" fmla="*/ 210 h 1100"/>
                <a:gd name="T30" fmla="*/ 157 w 710"/>
                <a:gd name="T31" fmla="*/ 0 h 1100"/>
                <a:gd name="T32" fmla="*/ 287 w 710"/>
                <a:gd name="T33" fmla="*/ 463 h 1100"/>
                <a:gd name="T34" fmla="*/ 239 w 710"/>
                <a:gd name="T35" fmla="*/ 494 h 1100"/>
                <a:gd name="T36" fmla="*/ 257 w 710"/>
                <a:gd name="T37" fmla="*/ 432 h 1100"/>
                <a:gd name="T38" fmla="*/ 594 w 710"/>
                <a:gd name="T39" fmla="*/ 540 h 1100"/>
                <a:gd name="T40" fmla="*/ 565 w 710"/>
                <a:gd name="T41" fmla="*/ 612 h 1100"/>
                <a:gd name="T42" fmla="*/ 593 w 710"/>
                <a:gd name="T43" fmla="*/ 693 h 1100"/>
                <a:gd name="T44" fmla="*/ 550 w 710"/>
                <a:gd name="T45" fmla="*/ 653 h 1100"/>
                <a:gd name="T46" fmla="*/ 510 w 710"/>
                <a:gd name="T47" fmla="*/ 597 h 1100"/>
                <a:gd name="T48" fmla="*/ 550 w 710"/>
                <a:gd name="T49" fmla="*/ 571 h 1100"/>
                <a:gd name="T50" fmla="*/ 569 w 710"/>
                <a:gd name="T51" fmla="*/ 508 h 1100"/>
                <a:gd name="T52" fmla="*/ 325 w 710"/>
                <a:gd name="T53" fmla="*/ 563 h 1100"/>
                <a:gd name="T54" fmla="*/ 421 w 710"/>
                <a:gd name="T55" fmla="*/ 589 h 1100"/>
                <a:gd name="T56" fmla="*/ 392 w 710"/>
                <a:gd name="T57" fmla="*/ 661 h 1100"/>
                <a:gd name="T58" fmla="*/ 341 w 710"/>
                <a:gd name="T59" fmla="*/ 647 h 1100"/>
                <a:gd name="T60" fmla="*/ 325 w 710"/>
                <a:gd name="T61" fmla="*/ 563 h 1100"/>
                <a:gd name="T62" fmla="*/ 0 w 710"/>
                <a:gd name="T63" fmla="*/ 863 h 1100"/>
                <a:gd name="T64" fmla="*/ 82 w 710"/>
                <a:gd name="T65" fmla="*/ 751 h 1100"/>
                <a:gd name="T66" fmla="*/ 153 w 710"/>
                <a:gd name="T67" fmla="*/ 607 h 1100"/>
                <a:gd name="T68" fmla="*/ 128 w 710"/>
                <a:gd name="T69" fmla="*/ 724 h 1100"/>
                <a:gd name="T70" fmla="*/ 497 w 710"/>
                <a:gd name="T71" fmla="*/ 700 h 1100"/>
                <a:gd name="T72" fmla="*/ 454 w 710"/>
                <a:gd name="T73" fmla="*/ 782 h 1100"/>
                <a:gd name="T74" fmla="*/ 381 w 710"/>
                <a:gd name="T75" fmla="*/ 748 h 1100"/>
                <a:gd name="T76" fmla="*/ 411 w 710"/>
                <a:gd name="T77" fmla="*/ 702 h 1100"/>
                <a:gd name="T78" fmla="*/ 455 w 710"/>
                <a:gd name="T79" fmla="*/ 644 h 1100"/>
                <a:gd name="T80" fmla="*/ 496 w 710"/>
                <a:gd name="T81" fmla="*/ 619 h 1100"/>
                <a:gd name="T82" fmla="*/ 690 w 710"/>
                <a:gd name="T83" fmla="*/ 859 h 1100"/>
                <a:gd name="T84" fmla="*/ 710 w 710"/>
                <a:gd name="T85" fmla="*/ 963 h 1100"/>
                <a:gd name="T86" fmla="*/ 657 w 710"/>
                <a:gd name="T87" fmla="*/ 954 h 1100"/>
                <a:gd name="T88" fmla="*/ 652 w 710"/>
                <a:gd name="T89" fmla="*/ 1060 h 1100"/>
                <a:gd name="T90" fmla="*/ 542 w 710"/>
                <a:gd name="T91" fmla="*/ 1051 h 1100"/>
                <a:gd name="T92" fmla="*/ 537 w 710"/>
                <a:gd name="T93" fmla="*/ 949 h 1100"/>
                <a:gd name="T94" fmla="*/ 466 w 710"/>
                <a:gd name="T95" fmla="*/ 944 h 1100"/>
                <a:gd name="T96" fmla="*/ 378 w 710"/>
                <a:gd name="T97" fmla="*/ 988 h 1100"/>
                <a:gd name="T98" fmla="*/ 388 w 710"/>
                <a:gd name="T99" fmla="*/ 891 h 1100"/>
                <a:gd name="T100" fmla="*/ 472 w 710"/>
                <a:gd name="T101" fmla="*/ 835 h 1100"/>
                <a:gd name="T102" fmla="*/ 557 w 710"/>
                <a:gd name="T103" fmla="*/ 850 h 1100"/>
                <a:gd name="T104" fmla="*/ 619 w 710"/>
                <a:gd name="T105" fmla="*/ 810 h 1100"/>
                <a:gd name="T106" fmla="*/ 673 w 710"/>
                <a:gd name="T107" fmla="*/ 785 h 1100"/>
                <a:gd name="T108" fmla="*/ 690 w 710"/>
                <a:gd name="T109" fmla="*/ 85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100">
                  <a:moveTo>
                    <a:pt x="202" y="0"/>
                  </a:moveTo>
                  <a:lnTo>
                    <a:pt x="252" y="24"/>
                  </a:lnTo>
                  <a:lnTo>
                    <a:pt x="271" y="2"/>
                  </a:lnTo>
                  <a:lnTo>
                    <a:pt x="282" y="24"/>
                  </a:lnTo>
                  <a:lnTo>
                    <a:pt x="276" y="59"/>
                  </a:lnTo>
                  <a:lnTo>
                    <a:pt x="311" y="120"/>
                  </a:lnTo>
                  <a:lnTo>
                    <a:pt x="303" y="191"/>
                  </a:lnTo>
                  <a:lnTo>
                    <a:pt x="264" y="219"/>
                  </a:lnTo>
                  <a:lnTo>
                    <a:pt x="262" y="288"/>
                  </a:lnTo>
                  <a:lnTo>
                    <a:pt x="288" y="355"/>
                  </a:lnTo>
                  <a:lnTo>
                    <a:pt x="329" y="365"/>
                  </a:lnTo>
                  <a:lnTo>
                    <a:pt x="361" y="355"/>
                  </a:lnTo>
                  <a:lnTo>
                    <a:pt x="460" y="402"/>
                  </a:lnTo>
                  <a:lnTo>
                    <a:pt x="459" y="448"/>
                  </a:lnTo>
                  <a:lnTo>
                    <a:pt x="486" y="469"/>
                  </a:lnTo>
                  <a:lnTo>
                    <a:pt x="483" y="508"/>
                  </a:lnTo>
                  <a:lnTo>
                    <a:pt x="420" y="466"/>
                  </a:lnTo>
                  <a:lnTo>
                    <a:pt x="387" y="421"/>
                  </a:lnTo>
                  <a:lnTo>
                    <a:pt x="371" y="453"/>
                  </a:lnTo>
                  <a:lnTo>
                    <a:pt x="317" y="402"/>
                  </a:lnTo>
                  <a:lnTo>
                    <a:pt x="251" y="414"/>
                  </a:lnTo>
                  <a:lnTo>
                    <a:pt x="212" y="395"/>
                  </a:lnTo>
                  <a:lnTo>
                    <a:pt x="211" y="360"/>
                  </a:lnTo>
                  <a:lnTo>
                    <a:pt x="231" y="339"/>
                  </a:lnTo>
                  <a:lnTo>
                    <a:pt x="206" y="319"/>
                  </a:lnTo>
                  <a:lnTo>
                    <a:pt x="201" y="350"/>
                  </a:lnTo>
                  <a:lnTo>
                    <a:pt x="157" y="301"/>
                  </a:lnTo>
                  <a:lnTo>
                    <a:pt x="141" y="264"/>
                  </a:lnTo>
                  <a:lnTo>
                    <a:pt x="126" y="182"/>
                  </a:lnTo>
                  <a:lnTo>
                    <a:pt x="160" y="210"/>
                  </a:lnTo>
                  <a:lnTo>
                    <a:pt x="146" y="77"/>
                  </a:lnTo>
                  <a:lnTo>
                    <a:pt x="157" y="0"/>
                  </a:lnTo>
                  <a:lnTo>
                    <a:pt x="202" y="0"/>
                  </a:lnTo>
                  <a:moveTo>
                    <a:pt x="287" y="463"/>
                  </a:moveTo>
                  <a:lnTo>
                    <a:pt x="276" y="536"/>
                  </a:lnTo>
                  <a:lnTo>
                    <a:pt x="239" y="494"/>
                  </a:lnTo>
                  <a:lnTo>
                    <a:pt x="193" y="429"/>
                  </a:lnTo>
                  <a:lnTo>
                    <a:pt x="257" y="432"/>
                  </a:lnTo>
                  <a:lnTo>
                    <a:pt x="287" y="463"/>
                  </a:lnTo>
                  <a:moveTo>
                    <a:pt x="594" y="540"/>
                  </a:moveTo>
                  <a:lnTo>
                    <a:pt x="625" y="635"/>
                  </a:lnTo>
                  <a:lnTo>
                    <a:pt x="565" y="612"/>
                  </a:lnTo>
                  <a:lnTo>
                    <a:pt x="570" y="641"/>
                  </a:lnTo>
                  <a:lnTo>
                    <a:pt x="593" y="693"/>
                  </a:lnTo>
                  <a:lnTo>
                    <a:pt x="559" y="712"/>
                  </a:lnTo>
                  <a:lnTo>
                    <a:pt x="550" y="653"/>
                  </a:lnTo>
                  <a:lnTo>
                    <a:pt x="527" y="648"/>
                  </a:lnTo>
                  <a:lnTo>
                    <a:pt x="510" y="597"/>
                  </a:lnTo>
                  <a:lnTo>
                    <a:pt x="555" y="603"/>
                  </a:lnTo>
                  <a:lnTo>
                    <a:pt x="550" y="571"/>
                  </a:lnTo>
                  <a:lnTo>
                    <a:pt x="497" y="506"/>
                  </a:lnTo>
                  <a:lnTo>
                    <a:pt x="569" y="508"/>
                  </a:lnTo>
                  <a:lnTo>
                    <a:pt x="594" y="540"/>
                  </a:lnTo>
                  <a:moveTo>
                    <a:pt x="325" y="563"/>
                  </a:moveTo>
                  <a:lnTo>
                    <a:pt x="373" y="589"/>
                  </a:lnTo>
                  <a:lnTo>
                    <a:pt x="421" y="589"/>
                  </a:lnTo>
                  <a:lnTo>
                    <a:pt x="423" y="625"/>
                  </a:lnTo>
                  <a:lnTo>
                    <a:pt x="392" y="661"/>
                  </a:lnTo>
                  <a:lnTo>
                    <a:pt x="347" y="686"/>
                  </a:lnTo>
                  <a:lnTo>
                    <a:pt x="341" y="647"/>
                  </a:lnTo>
                  <a:lnTo>
                    <a:pt x="341" y="603"/>
                  </a:lnTo>
                  <a:lnTo>
                    <a:pt x="325" y="563"/>
                  </a:lnTo>
                  <a:moveTo>
                    <a:pt x="94" y="782"/>
                  </a:moveTo>
                  <a:lnTo>
                    <a:pt x="0" y="863"/>
                  </a:lnTo>
                  <a:lnTo>
                    <a:pt x="32" y="803"/>
                  </a:lnTo>
                  <a:lnTo>
                    <a:pt x="82" y="751"/>
                  </a:lnTo>
                  <a:lnTo>
                    <a:pt x="122" y="692"/>
                  </a:lnTo>
                  <a:lnTo>
                    <a:pt x="153" y="607"/>
                  </a:lnTo>
                  <a:lnTo>
                    <a:pt x="173" y="677"/>
                  </a:lnTo>
                  <a:lnTo>
                    <a:pt x="128" y="724"/>
                  </a:lnTo>
                  <a:lnTo>
                    <a:pt x="94" y="782"/>
                  </a:lnTo>
                  <a:moveTo>
                    <a:pt x="497" y="700"/>
                  </a:moveTo>
                  <a:lnTo>
                    <a:pt x="473" y="728"/>
                  </a:lnTo>
                  <a:lnTo>
                    <a:pt x="454" y="782"/>
                  </a:lnTo>
                  <a:lnTo>
                    <a:pt x="433" y="807"/>
                  </a:lnTo>
                  <a:lnTo>
                    <a:pt x="381" y="748"/>
                  </a:lnTo>
                  <a:lnTo>
                    <a:pt x="395" y="726"/>
                  </a:lnTo>
                  <a:lnTo>
                    <a:pt x="411" y="702"/>
                  </a:lnTo>
                  <a:lnTo>
                    <a:pt x="414" y="649"/>
                  </a:lnTo>
                  <a:lnTo>
                    <a:pt x="455" y="644"/>
                  </a:lnTo>
                  <a:lnTo>
                    <a:pt x="449" y="701"/>
                  </a:lnTo>
                  <a:lnTo>
                    <a:pt x="496" y="619"/>
                  </a:lnTo>
                  <a:lnTo>
                    <a:pt x="497" y="700"/>
                  </a:lnTo>
                  <a:moveTo>
                    <a:pt x="690" y="859"/>
                  </a:moveTo>
                  <a:lnTo>
                    <a:pt x="702" y="916"/>
                  </a:lnTo>
                  <a:lnTo>
                    <a:pt x="710" y="963"/>
                  </a:lnTo>
                  <a:lnTo>
                    <a:pt x="690" y="1041"/>
                  </a:lnTo>
                  <a:lnTo>
                    <a:pt x="657" y="954"/>
                  </a:lnTo>
                  <a:lnTo>
                    <a:pt x="624" y="998"/>
                  </a:lnTo>
                  <a:lnTo>
                    <a:pt x="652" y="1060"/>
                  </a:lnTo>
                  <a:lnTo>
                    <a:pt x="633" y="1100"/>
                  </a:lnTo>
                  <a:lnTo>
                    <a:pt x="542" y="1051"/>
                  </a:lnTo>
                  <a:lnTo>
                    <a:pt x="517" y="989"/>
                  </a:lnTo>
                  <a:lnTo>
                    <a:pt x="537" y="949"/>
                  </a:lnTo>
                  <a:lnTo>
                    <a:pt x="487" y="908"/>
                  </a:lnTo>
                  <a:lnTo>
                    <a:pt x="466" y="944"/>
                  </a:lnTo>
                  <a:lnTo>
                    <a:pt x="430" y="940"/>
                  </a:lnTo>
                  <a:lnTo>
                    <a:pt x="378" y="988"/>
                  </a:lnTo>
                  <a:lnTo>
                    <a:pt x="364" y="963"/>
                  </a:lnTo>
                  <a:lnTo>
                    <a:pt x="388" y="891"/>
                  </a:lnTo>
                  <a:lnTo>
                    <a:pt x="433" y="867"/>
                  </a:lnTo>
                  <a:lnTo>
                    <a:pt x="472" y="835"/>
                  </a:lnTo>
                  <a:lnTo>
                    <a:pt x="501" y="874"/>
                  </a:lnTo>
                  <a:lnTo>
                    <a:pt x="557" y="850"/>
                  </a:lnTo>
                  <a:lnTo>
                    <a:pt x="566" y="812"/>
                  </a:lnTo>
                  <a:lnTo>
                    <a:pt x="619" y="810"/>
                  </a:lnTo>
                  <a:lnTo>
                    <a:pt x="608" y="744"/>
                  </a:lnTo>
                  <a:lnTo>
                    <a:pt x="673" y="785"/>
                  </a:lnTo>
                  <a:lnTo>
                    <a:pt x="683" y="828"/>
                  </a:lnTo>
                  <a:lnTo>
                    <a:pt x="690" y="859"/>
                  </a:lnTo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2" name="Freeform 147">
              <a:extLst>
                <a:ext uri="{FF2B5EF4-FFF2-40B4-BE49-F238E27FC236}">
                  <a16:creationId xmlns:a16="http://schemas.microsoft.com/office/drawing/2014/main" id="{52EB6C2A-BAB5-AF8C-E893-E875E1AB9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25" y="4075113"/>
              <a:ext cx="41275" cy="61913"/>
            </a:xfrm>
            <a:custGeom>
              <a:avLst/>
              <a:gdLst>
                <a:gd name="T0" fmla="*/ 23 w 26"/>
                <a:gd name="T1" fmla="*/ 37 h 39"/>
                <a:gd name="T2" fmla="*/ 18 w 26"/>
                <a:gd name="T3" fmla="*/ 39 h 39"/>
                <a:gd name="T4" fmla="*/ 10 w 26"/>
                <a:gd name="T5" fmla="*/ 31 h 39"/>
                <a:gd name="T6" fmla="*/ 3 w 26"/>
                <a:gd name="T7" fmla="*/ 18 h 39"/>
                <a:gd name="T8" fmla="*/ 0 w 26"/>
                <a:gd name="T9" fmla="*/ 2 h 39"/>
                <a:gd name="T10" fmla="*/ 3 w 26"/>
                <a:gd name="T11" fmla="*/ 0 h 39"/>
                <a:gd name="T12" fmla="*/ 5 w 26"/>
                <a:gd name="T13" fmla="*/ 6 h 39"/>
                <a:gd name="T14" fmla="*/ 10 w 26"/>
                <a:gd name="T15" fmla="*/ 11 h 39"/>
                <a:gd name="T16" fmla="*/ 18 w 26"/>
                <a:gd name="T17" fmla="*/ 24 h 39"/>
                <a:gd name="T18" fmla="*/ 26 w 26"/>
                <a:gd name="T19" fmla="*/ 31 h 39"/>
                <a:gd name="T20" fmla="*/ 23 w 26"/>
                <a:gd name="T2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9">
                  <a:moveTo>
                    <a:pt x="23" y="37"/>
                  </a:moveTo>
                  <a:lnTo>
                    <a:pt x="18" y="39"/>
                  </a:lnTo>
                  <a:lnTo>
                    <a:pt x="10" y="31"/>
                  </a:lnTo>
                  <a:lnTo>
                    <a:pt x="3" y="18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18" y="24"/>
                  </a:lnTo>
                  <a:lnTo>
                    <a:pt x="26" y="31"/>
                  </a:lnTo>
                  <a:lnTo>
                    <a:pt x="23" y="3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58429E4C-4A49-2831-7E9E-5E2B36364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4046538"/>
              <a:ext cx="119063" cy="71438"/>
            </a:xfrm>
            <a:custGeom>
              <a:avLst/>
              <a:gdLst>
                <a:gd name="T0" fmla="*/ 68 w 75"/>
                <a:gd name="T1" fmla="*/ 27 h 45"/>
                <a:gd name="T2" fmla="*/ 58 w 75"/>
                <a:gd name="T3" fmla="*/ 29 h 45"/>
                <a:gd name="T4" fmla="*/ 54 w 75"/>
                <a:gd name="T5" fmla="*/ 35 h 45"/>
                <a:gd name="T6" fmla="*/ 44 w 75"/>
                <a:gd name="T7" fmla="*/ 40 h 45"/>
                <a:gd name="T8" fmla="*/ 34 w 75"/>
                <a:gd name="T9" fmla="*/ 45 h 45"/>
                <a:gd name="T10" fmla="*/ 25 w 75"/>
                <a:gd name="T11" fmla="*/ 45 h 45"/>
                <a:gd name="T12" fmla="*/ 10 w 75"/>
                <a:gd name="T13" fmla="*/ 39 h 45"/>
                <a:gd name="T14" fmla="*/ 0 w 75"/>
                <a:gd name="T15" fmla="*/ 33 h 45"/>
                <a:gd name="T16" fmla="*/ 2 w 75"/>
                <a:gd name="T17" fmla="*/ 26 h 45"/>
                <a:gd name="T18" fmla="*/ 18 w 75"/>
                <a:gd name="T19" fmla="*/ 29 h 45"/>
                <a:gd name="T20" fmla="*/ 28 w 75"/>
                <a:gd name="T21" fmla="*/ 28 h 45"/>
                <a:gd name="T22" fmla="*/ 31 w 75"/>
                <a:gd name="T23" fmla="*/ 18 h 45"/>
                <a:gd name="T24" fmla="*/ 34 w 75"/>
                <a:gd name="T25" fmla="*/ 17 h 45"/>
                <a:gd name="T26" fmla="*/ 35 w 75"/>
                <a:gd name="T27" fmla="*/ 28 h 45"/>
                <a:gd name="T28" fmla="*/ 46 w 75"/>
                <a:gd name="T29" fmla="*/ 27 h 45"/>
                <a:gd name="T30" fmla="*/ 51 w 75"/>
                <a:gd name="T31" fmla="*/ 20 h 45"/>
                <a:gd name="T32" fmla="*/ 62 w 75"/>
                <a:gd name="T33" fmla="*/ 12 h 45"/>
                <a:gd name="T34" fmla="*/ 61 w 75"/>
                <a:gd name="T35" fmla="*/ 0 h 45"/>
                <a:gd name="T36" fmla="*/ 72 w 75"/>
                <a:gd name="T37" fmla="*/ 0 h 45"/>
                <a:gd name="T38" fmla="*/ 75 w 75"/>
                <a:gd name="T39" fmla="*/ 3 h 45"/>
                <a:gd name="T40" fmla="*/ 74 w 75"/>
                <a:gd name="T41" fmla="*/ 15 h 45"/>
                <a:gd name="T42" fmla="*/ 68 w 75"/>
                <a:gd name="T4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45">
                  <a:moveTo>
                    <a:pt x="68" y="27"/>
                  </a:moveTo>
                  <a:lnTo>
                    <a:pt x="58" y="29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4" y="45"/>
                  </a:lnTo>
                  <a:lnTo>
                    <a:pt x="25" y="45"/>
                  </a:lnTo>
                  <a:lnTo>
                    <a:pt x="1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18" y="29"/>
                  </a:lnTo>
                  <a:lnTo>
                    <a:pt x="28" y="28"/>
                  </a:lnTo>
                  <a:lnTo>
                    <a:pt x="31" y="18"/>
                  </a:lnTo>
                  <a:lnTo>
                    <a:pt x="34" y="17"/>
                  </a:lnTo>
                  <a:lnTo>
                    <a:pt x="35" y="28"/>
                  </a:lnTo>
                  <a:lnTo>
                    <a:pt x="46" y="27"/>
                  </a:lnTo>
                  <a:lnTo>
                    <a:pt x="51" y="20"/>
                  </a:lnTo>
                  <a:lnTo>
                    <a:pt x="62" y="1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4" y="15"/>
                  </a:lnTo>
                  <a:lnTo>
                    <a:pt x="68" y="2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id="{5E1BDB76-0FCD-1B47-C86E-1581D7BF0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7" y="3994150"/>
              <a:ext cx="279400" cy="266700"/>
            </a:xfrm>
            <a:custGeom>
              <a:avLst/>
              <a:gdLst>
                <a:gd name="T0" fmla="*/ 116 w 176"/>
                <a:gd name="T1" fmla="*/ 100 h 168"/>
                <a:gd name="T2" fmla="*/ 131 w 176"/>
                <a:gd name="T3" fmla="*/ 114 h 168"/>
                <a:gd name="T4" fmla="*/ 141 w 176"/>
                <a:gd name="T5" fmla="*/ 136 h 168"/>
                <a:gd name="T6" fmla="*/ 151 w 176"/>
                <a:gd name="T7" fmla="*/ 135 h 168"/>
                <a:gd name="T8" fmla="*/ 149 w 176"/>
                <a:gd name="T9" fmla="*/ 144 h 168"/>
                <a:gd name="T10" fmla="*/ 163 w 176"/>
                <a:gd name="T11" fmla="*/ 148 h 168"/>
                <a:gd name="T12" fmla="*/ 157 w 176"/>
                <a:gd name="T13" fmla="*/ 151 h 168"/>
                <a:gd name="T14" fmla="*/ 176 w 176"/>
                <a:gd name="T15" fmla="*/ 160 h 168"/>
                <a:gd name="T16" fmla="*/ 173 w 176"/>
                <a:gd name="T17" fmla="*/ 166 h 168"/>
                <a:gd name="T18" fmla="*/ 161 w 176"/>
                <a:gd name="T19" fmla="*/ 168 h 168"/>
                <a:gd name="T20" fmla="*/ 157 w 176"/>
                <a:gd name="T21" fmla="*/ 162 h 168"/>
                <a:gd name="T22" fmla="*/ 141 w 176"/>
                <a:gd name="T23" fmla="*/ 160 h 168"/>
                <a:gd name="T24" fmla="*/ 123 w 176"/>
                <a:gd name="T25" fmla="*/ 157 h 168"/>
                <a:gd name="T26" fmla="*/ 111 w 176"/>
                <a:gd name="T27" fmla="*/ 144 h 168"/>
                <a:gd name="T28" fmla="*/ 101 w 176"/>
                <a:gd name="T29" fmla="*/ 132 h 168"/>
                <a:gd name="T30" fmla="*/ 93 w 176"/>
                <a:gd name="T31" fmla="*/ 114 h 168"/>
                <a:gd name="T32" fmla="*/ 70 w 176"/>
                <a:gd name="T33" fmla="*/ 105 h 168"/>
                <a:gd name="T34" fmla="*/ 54 w 176"/>
                <a:gd name="T35" fmla="*/ 111 h 168"/>
                <a:gd name="T36" fmla="*/ 43 w 176"/>
                <a:gd name="T37" fmla="*/ 118 h 168"/>
                <a:gd name="T38" fmla="*/ 43 w 176"/>
                <a:gd name="T39" fmla="*/ 133 h 168"/>
                <a:gd name="T40" fmla="*/ 28 w 176"/>
                <a:gd name="T41" fmla="*/ 140 h 168"/>
                <a:gd name="T42" fmla="*/ 19 w 176"/>
                <a:gd name="T43" fmla="*/ 137 h 168"/>
                <a:gd name="T44" fmla="*/ 0 w 176"/>
                <a:gd name="T45" fmla="*/ 136 h 168"/>
                <a:gd name="T46" fmla="*/ 5 w 176"/>
                <a:gd name="T47" fmla="*/ 68 h 168"/>
                <a:gd name="T48" fmla="*/ 7 w 176"/>
                <a:gd name="T49" fmla="*/ 0 h 168"/>
                <a:gd name="T50" fmla="*/ 39 w 176"/>
                <a:gd name="T51" fmla="*/ 15 h 168"/>
                <a:gd name="T52" fmla="*/ 72 w 176"/>
                <a:gd name="T53" fmla="*/ 27 h 168"/>
                <a:gd name="T54" fmla="*/ 84 w 176"/>
                <a:gd name="T55" fmla="*/ 37 h 168"/>
                <a:gd name="T56" fmla="*/ 94 w 176"/>
                <a:gd name="T57" fmla="*/ 48 h 168"/>
                <a:gd name="T58" fmla="*/ 96 w 176"/>
                <a:gd name="T59" fmla="*/ 60 h 168"/>
                <a:gd name="T60" fmla="*/ 126 w 176"/>
                <a:gd name="T61" fmla="*/ 73 h 168"/>
                <a:gd name="T62" fmla="*/ 130 w 176"/>
                <a:gd name="T63" fmla="*/ 84 h 168"/>
                <a:gd name="T64" fmla="*/ 113 w 176"/>
                <a:gd name="T65" fmla="*/ 86 h 168"/>
                <a:gd name="T66" fmla="*/ 116 w 176"/>
                <a:gd name="T67" fmla="*/ 10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8">
                  <a:moveTo>
                    <a:pt x="116" y="100"/>
                  </a:moveTo>
                  <a:lnTo>
                    <a:pt x="131" y="114"/>
                  </a:lnTo>
                  <a:lnTo>
                    <a:pt x="141" y="136"/>
                  </a:lnTo>
                  <a:lnTo>
                    <a:pt x="151" y="135"/>
                  </a:lnTo>
                  <a:lnTo>
                    <a:pt x="149" y="144"/>
                  </a:lnTo>
                  <a:lnTo>
                    <a:pt x="163" y="148"/>
                  </a:lnTo>
                  <a:lnTo>
                    <a:pt x="157" y="151"/>
                  </a:lnTo>
                  <a:lnTo>
                    <a:pt x="176" y="160"/>
                  </a:lnTo>
                  <a:lnTo>
                    <a:pt x="173" y="166"/>
                  </a:lnTo>
                  <a:lnTo>
                    <a:pt x="161" y="168"/>
                  </a:lnTo>
                  <a:lnTo>
                    <a:pt x="157" y="162"/>
                  </a:lnTo>
                  <a:lnTo>
                    <a:pt x="141" y="160"/>
                  </a:lnTo>
                  <a:lnTo>
                    <a:pt x="123" y="157"/>
                  </a:lnTo>
                  <a:lnTo>
                    <a:pt x="111" y="144"/>
                  </a:lnTo>
                  <a:lnTo>
                    <a:pt x="101" y="132"/>
                  </a:lnTo>
                  <a:lnTo>
                    <a:pt x="93" y="114"/>
                  </a:lnTo>
                  <a:lnTo>
                    <a:pt x="70" y="105"/>
                  </a:lnTo>
                  <a:lnTo>
                    <a:pt x="54" y="111"/>
                  </a:lnTo>
                  <a:lnTo>
                    <a:pt x="43" y="118"/>
                  </a:lnTo>
                  <a:lnTo>
                    <a:pt x="43" y="133"/>
                  </a:lnTo>
                  <a:lnTo>
                    <a:pt x="28" y="140"/>
                  </a:lnTo>
                  <a:lnTo>
                    <a:pt x="19" y="137"/>
                  </a:lnTo>
                  <a:lnTo>
                    <a:pt x="0" y="136"/>
                  </a:lnTo>
                  <a:lnTo>
                    <a:pt x="5" y="68"/>
                  </a:lnTo>
                  <a:lnTo>
                    <a:pt x="7" y="0"/>
                  </a:lnTo>
                  <a:lnTo>
                    <a:pt x="39" y="15"/>
                  </a:lnTo>
                  <a:lnTo>
                    <a:pt x="72" y="27"/>
                  </a:lnTo>
                  <a:lnTo>
                    <a:pt x="84" y="37"/>
                  </a:lnTo>
                  <a:lnTo>
                    <a:pt x="94" y="48"/>
                  </a:lnTo>
                  <a:lnTo>
                    <a:pt x="96" y="60"/>
                  </a:lnTo>
                  <a:lnTo>
                    <a:pt x="126" y="73"/>
                  </a:lnTo>
                  <a:lnTo>
                    <a:pt x="130" y="84"/>
                  </a:lnTo>
                  <a:lnTo>
                    <a:pt x="113" y="86"/>
                  </a:lnTo>
                  <a:lnTo>
                    <a:pt x="116" y="10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7EC8EFA8-9993-4483-9884-DCAFEEB7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675" y="3990975"/>
              <a:ext cx="69850" cy="74613"/>
            </a:xfrm>
            <a:custGeom>
              <a:avLst/>
              <a:gdLst>
                <a:gd name="T0" fmla="*/ 44 w 44"/>
                <a:gd name="T1" fmla="*/ 42 h 47"/>
                <a:gd name="T2" fmla="*/ 38 w 44"/>
                <a:gd name="T3" fmla="*/ 47 h 47"/>
                <a:gd name="T4" fmla="*/ 35 w 44"/>
                <a:gd name="T5" fmla="*/ 35 h 47"/>
                <a:gd name="T6" fmla="*/ 31 w 44"/>
                <a:gd name="T7" fmla="*/ 27 h 47"/>
                <a:gd name="T8" fmla="*/ 23 w 44"/>
                <a:gd name="T9" fmla="*/ 20 h 47"/>
                <a:gd name="T10" fmla="*/ 13 w 44"/>
                <a:gd name="T11" fmla="*/ 11 h 47"/>
                <a:gd name="T12" fmla="*/ 0 w 44"/>
                <a:gd name="T13" fmla="*/ 5 h 47"/>
                <a:gd name="T14" fmla="*/ 5 w 44"/>
                <a:gd name="T15" fmla="*/ 0 h 47"/>
                <a:gd name="T16" fmla="*/ 15 w 44"/>
                <a:gd name="T17" fmla="*/ 6 h 47"/>
                <a:gd name="T18" fmla="*/ 21 w 44"/>
                <a:gd name="T19" fmla="*/ 11 h 47"/>
                <a:gd name="T20" fmla="*/ 28 w 44"/>
                <a:gd name="T21" fmla="*/ 16 h 47"/>
                <a:gd name="T22" fmla="*/ 35 w 44"/>
                <a:gd name="T23" fmla="*/ 24 h 47"/>
                <a:gd name="T24" fmla="*/ 42 w 44"/>
                <a:gd name="T25" fmla="*/ 31 h 47"/>
                <a:gd name="T26" fmla="*/ 44 w 44"/>
                <a:gd name="T2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4" y="42"/>
                  </a:moveTo>
                  <a:lnTo>
                    <a:pt x="38" y="47"/>
                  </a:lnTo>
                  <a:lnTo>
                    <a:pt x="35" y="35"/>
                  </a:lnTo>
                  <a:lnTo>
                    <a:pt x="31" y="27"/>
                  </a:lnTo>
                  <a:lnTo>
                    <a:pt x="23" y="20"/>
                  </a:lnTo>
                  <a:lnTo>
                    <a:pt x="13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8" y="16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44" y="4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C1CA6F2A-6BF5-204F-6470-E2DDC244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2112962"/>
              <a:ext cx="257175" cy="185738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84100EA3-FB6A-A469-6B91-DD97E251B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7" y="3298825"/>
              <a:ext cx="47625" cy="17463"/>
            </a:xfrm>
            <a:custGeom>
              <a:avLst/>
              <a:gdLst>
                <a:gd name="T0" fmla="*/ 18 w 30"/>
                <a:gd name="T1" fmla="*/ 0 h 11"/>
                <a:gd name="T2" fmla="*/ 27 w 30"/>
                <a:gd name="T3" fmla="*/ 1 h 11"/>
                <a:gd name="T4" fmla="*/ 30 w 30"/>
                <a:gd name="T5" fmla="*/ 6 h 11"/>
                <a:gd name="T6" fmla="*/ 24 w 30"/>
                <a:gd name="T7" fmla="*/ 11 h 11"/>
                <a:gd name="T8" fmla="*/ 11 w 30"/>
                <a:gd name="T9" fmla="*/ 11 h 11"/>
                <a:gd name="T10" fmla="*/ 0 w 30"/>
                <a:gd name="T11" fmla="*/ 11 h 11"/>
                <a:gd name="T12" fmla="*/ 0 w 30"/>
                <a:gd name="T13" fmla="*/ 3 h 11"/>
                <a:gd name="T14" fmla="*/ 3 w 30"/>
                <a:gd name="T15" fmla="*/ 0 h 11"/>
                <a:gd name="T16" fmla="*/ 18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18" y="0"/>
                  </a:moveTo>
                  <a:lnTo>
                    <a:pt x="27" y="1"/>
                  </a:lnTo>
                  <a:lnTo>
                    <a:pt x="30" y="6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AAF57ED5-90BA-E4E0-081E-B1487D9CE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2493962"/>
              <a:ext cx="134938" cy="174625"/>
            </a:xfrm>
            <a:custGeom>
              <a:avLst/>
              <a:gdLst>
                <a:gd name="T0" fmla="*/ 81 w 85"/>
                <a:gd name="T1" fmla="*/ 12 h 110"/>
                <a:gd name="T2" fmla="*/ 85 w 85"/>
                <a:gd name="T3" fmla="*/ 16 h 110"/>
                <a:gd name="T4" fmla="*/ 78 w 85"/>
                <a:gd name="T5" fmla="*/ 14 h 110"/>
                <a:gd name="T6" fmla="*/ 75 w 85"/>
                <a:gd name="T7" fmla="*/ 21 h 110"/>
                <a:gd name="T8" fmla="*/ 74 w 85"/>
                <a:gd name="T9" fmla="*/ 28 h 110"/>
                <a:gd name="T10" fmla="*/ 82 w 85"/>
                <a:gd name="T11" fmla="*/ 43 h 110"/>
                <a:gd name="T12" fmla="*/ 76 w 85"/>
                <a:gd name="T13" fmla="*/ 48 h 110"/>
                <a:gd name="T14" fmla="*/ 75 w 85"/>
                <a:gd name="T15" fmla="*/ 52 h 110"/>
                <a:gd name="T16" fmla="*/ 72 w 85"/>
                <a:gd name="T17" fmla="*/ 58 h 110"/>
                <a:gd name="T18" fmla="*/ 62 w 85"/>
                <a:gd name="T19" fmla="*/ 61 h 110"/>
                <a:gd name="T20" fmla="*/ 58 w 85"/>
                <a:gd name="T21" fmla="*/ 66 h 110"/>
                <a:gd name="T22" fmla="*/ 61 w 85"/>
                <a:gd name="T23" fmla="*/ 75 h 110"/>
                <a:gd name="T24" fmla="*/ 61 w 85"/>
                <a:gd name="T25" fmla="*/ 78 h 110"/>
                <a:gd name="T26" fmla="*/ 69 w 85"/>
                <a:gd name="T27" fmla="*/ 81 h 110"/>
                <a:gd name="T28" fmla="*/ 83 w 85"/>
                <a:gd name="T29" fmla="*/ 90 h 110"/>
                <a:gd name="T30" fmla="*/ 83 w 85"/>
                <a:gd name="T31" fmla="*/ 95 h 110"/>
                <a:gd name="T32" fmla="*/ 76 w 85"/>
                <a:gd name="T33" fmla="*/ 96 h 110"/>
                <a:gd name="T34" fmla="*/ 65 w 85"/>
                <a:gd name="T35" fmla="*/ 97 h 110"/>
                <a:gd name="T36" fmla="*/ 62 w 85"/>
                <a:gd name="T37" fmla="*/ 107 h 110"/>
                <a:gd name="T38" fmla="*/ 55 w 85"/>
                <a:gd name="T39" fmla="*/ 106 h 110"/>
                <a:gd name="T40" fmla="*/ 54 w 85"/>
                <a:gd name="T41" fmla="*/ 108 h 110"/>
                <a:gd name="T42" fmla="*/ 44 w 85"/>
                <a:gd name="T43" fmla="*/ 104 h 110"/>
                <a:gd name="T44" fmla="*/ 44 w 85"/>
                <a:gd name="T45" fmla="*/ 108 h 110"/>
                <a:gd name="T46" fmla="*/ 40 w 85"/>
                <a:gd name="T47" fmla="*/ 110 h 110"/>
                <a:gd name="T48" fmla="*/ 37 w 85"/>
                <a:gd name="T49" fmla="*/ 106 h 110"/>
                <a:gd name="T50" fmla="*/ 32 w 85"/>
                <a:gd name="T51" fmla="*/ 104 h 110"/>
                <a:gd name="T52" fmla="*/ 26 w 85"/>
                <a:gd name="T53" fmla="*/ 100 h 110"/>
                <a:gd name="T54" fmla="*/ 26 w 85"/>
                <a:gd name="T55" fmla="*/ 91 h 110"/>
                <a:gd name="T56" fmla="*/ 29 w 85"/>
                <a:gd name="T57" fmla="*/ 89 h 110"/>
                <a:gd name="T58" fmla="*/ 26 w 85"/>
                <a:gd name="T59" fmla="*/ 85 h 110"/>
                <a:gd name="T60" fmla="*/ 25 w 85"/>
                <a:gd name="T61" fmla="*/ 74 h 110"/>
                <a:gd name="T62" fmla="*/ 22 w 85"/>
                <a:gd name="T63" fmla="*/ 71 h 110"/>
                <a:gd name="T64" fmla="*/ 11 w 85"/>
                <a:gd name="T65" fmla="*/ 68 h 110"/>
                <a:gd name="T66" fmla="*/ 0 w 85"/>
                <a:gd name="T67" fmla="*/ 63 h 110"/>
                <a:gd name="T68" fmla="*/ 8 w 85"/>
                <a:gd name="T69" fmla="*/ 50 h 110"/>
                <a:gd name="T70" fmla="*/ 20 w 85"/>
                <a:gd name="T71" fmla="*/ 39 h 110"/>
                <a:gd name="T72" fmla="*/ 24 w 85"/>
                <a:gd name="T73" fmla="*/ 24 h 110"/>
                <a:gd name="T74" fmla="*/ 36 w 85"/>
                <a:gd name="T75" fmla="*/ 31 h 110"/>
                <a:gd name="T76" fmla="*/ 51 w 85"/>
                <a:gd name="T77" fmla="*/ 31 h 110"/>
                <a:gd name="T78" fmla="*/ 42 w 85"/>
                <a:gd name="T79" fmla="*/ 20 h 110"/>
                <a:gd name="T80" fmla="*/ 63 w 85"/>
                <a:gd name="T81" fmla="*/ 11 h 110"/>
                <a:gd name="T82" fmla="*/ 63 w 85"/>
                <a:gd name="T83" fmla="*/ 0 h 110"/>
                <a:gd name="T84" fmla="*/ 81 w 85"/>
                <a:gd name="T8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10">
                  <a:moveTo>
                    <a:pt x="81" y="12"/>
                  </a:moveTo>
                  <a:lnTo>
                    <a:pt x="85" y="16"/>
                  </a:lnTo>
                  <a:lnTo>
                    <a:pt x="78" y="14"/>
                  </a:lnTo>
                  <a:lnTo>
                    <a:pt x="75" y="21"/>
                  </a:lnTo>
                  <a:lnTo>
                    <a:pt x="74" y="28"/>
                  </a:lnTo>
                  <a:lnTo>
                    <a:pt x="82" y="43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2" y="61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1" y="78"/>
                  </a:lnTo>
                  <a:lnTo>
                    <a:pt x="69" y="81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76" y="96"/>
                  </a:lnTo>
                  <a:lnTo>
                    <a:pt x="65" y="97"/>
                  </a:lnTo>
                  <a:lnTo>
                    <a:pt x="62" y="107"/>
                  </a:lnTo>
                  <a:lnTo>
                    <a:pt x="55" y="106"/>
                  </a:lnTo>
                  <a:lnTo>
                    <a:pt x="54" y="108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7" y="106"/>
                  </a:lnTo>
                  <a:lnTo>
                    <a:pt x="32" y="104"/>
                  </a:lnTo>
                  <a:lnTo>
                    <a:pt x="26" y="100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8" y="50"/>
                  </a:lnTo>
                  <a:lnTo>
                    <a:pt x="20" y="39"/>
                  </a:lnTo>
                  <a:lnTo>
                    <a:pt x="24" y="24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42" y="2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81" y="1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C7DBD3C7-AEA3-E293-4C36-DB33D983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2516187"/>
              <a:ext cx="87313" cy="179388"/>
            </a:xfrm>
            <a:custGeom>
              <a:avLst/>
              <a:gdLst>
                <a:gd name="T0" fmla="*/ 11 w 55"/>
                <a:gd name="T1" fmla="*/ 9 h 113"/>
                <a:gd name="T2" fmla="*/ 17 w 55"/>
                <a:gd name="T3" fmla="*/ 3 h 113"/>
                <a:gd name="T4" fmla="*/ 24 w 55"/>
                <a:gd name="T5" fmla="*/ 0 h 113"/>
                <a:gd name="T6" fmla="*/ 28 w 55"/>
                <a:gd name="T7" fmla="*/ 10 h 113"/>
                <a:gd name="T8" fmla="*/ 38 w 55"/>
                <a:gd name="T9" fmla="*/ 10 h 113"/>
                <a:gd name="T10" fmla="*/ 41 w 55"/>
                <a:gd name="T11" fmla="*/ 8 h 113"/>
                <a:gd name="T12" fmla="*/ 50 w 55"/>
                <a:gd name="T13" fmla="*/ 9 h 113"/>
                <a:gd name="T14" fmla="*/ 55 w 55"/>
                <a:gd name="T15" fmla="*/ 19 h 113"/>
                <a:gd name="T16" fmla="*/ 47 w 55"/>
                <a:gd name="T17" fmla="*/ 25 h 113"/>
                <a:gd name="T18" fmla="*/ 46 w 55"/>
                <a:gd name="T19" fmla="*/ 41 h 113"/>
                <a:gd name="T20" fmla="*/ 43 w 55"/>
                <a:gd name="T21" fmla="*/ 44 h 113"/>
                <a:gd name="T22" fmla="*/ 43 w 55"/>
                <a:gd name="T23" fmla="*/ 53 h 113"/>
                <a:gd name="T24" fmla="*/ 35 w 55"/>
                <a:gd name="T25" fmla="*/ 55 h 113"/>
                <a:gd name="T26" fmla="*/ 42 w 55"/>
                <a:gd name="T27" fmla="*/ 67 h 113"/>
                <a:gd name="T28" fmla="*/ 37 w 55"/>
                <a:gd name="T29" fmla="*/ 81 h 113"/>
                <a:gd name="T30" fmla="*/ 42 w 55"/>
                <a:gd name="T31" fmla="*/ 87 h 113"/>
                <a:gd name="T32" fmla="*/ 40 w 55"/>
                <a:gd name="T33" fmla="*/ 93 h 113"/>
                <a:gd name="T34" fmla="*/ 33 w 55"/>
                <a:gd name="T35" fmla="*/ 100 h 113"/>
                <a:gd name="T36" fmla="*/ 35 w 55"/>
                <a:gd name="T37" fmla="*/ 107 h 113"/>
                <a:gd name="T38" fmla="*/ 28 w 55"/>
                <a:gd name="T39" fmla="*/ 113 h 113"/>
                <a:gd name="T40" fmla="*/ 19 w 55"/>
                <a:gd name="T41" fmla="*/ 110 h 113"/>
                <a:gd name="T42" fmla="*/ 9 w 55"/>
                <a:gd name="T43" fmla="*/ 112 h 113"/>
                <a:gd name="T44" fmla="*/ 13 w 55"/>
                <a:gd name="T45" fmla="*/ 96 h 113"/>
                <a:gd name="T46" fmla="*/ 11 w 55"/>
                <a:gd name="T47" fmla="*/ 83 h 113"/>
                <a:gd name="T48" fmla="*/ 4 w 55"/>
                <a:gd name="T49" fmla="*/ 81 h 113"/>
                <a:gd name="T50" fmla="*/ 0 w 55"/>
                <a:gd name="T51" fmla="*/ 73 h 113"/>
                <a:gd name="T52" fmla="*/ 2 w 55"/>
                <a:gd name="T53" fmla="*/ 60 h 113"/>
                <a:gd name="T54" fmla="*/ 9 w 55"/>
                <a:gd name="T55" fmla="*/ 52 h 113"/>
                <a:gd name="T56" fmla="*/ 10 w 55"/>
                <a:gd name="T57" fmla="*/ 44 h 113"/>
                <a:gd name="T58" fmla="*/ 14 w 55"/>
                <a:gd name="T59" fmla="*/ 32 h 113"/>
                <a:gd name="T60" fmla="*/ 14 w 55"/>
                <a:gd name="T61" fmla="*/ 23 h 113"/>
                <a:gd name="T62" fmla="*/ 11 w 55"/>
                <a:gd name="T63" fmla="*/ 16 h 113"/>
                <a:gd name="T64" fmla="*/ 11 w 55"/>
                <a:gd name="T65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13">
                  <a:moveTo>
                    <a:pt x="11" y="9"/>
                  </a:moveTo>
                  <a:lnTo>
                    <a:pt x="17" y="3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47" y="25"/>
                  </a:lnTo>
                  <a:lnTo>
                    <a:pt x="46" y="41"/>
                  </a:lnTo>
                  <a:lnTo>
                    <a:pt x="43" y="44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42" y="67"/>
                  </a:lnTo>
                  <a:lnTo>
                    <a:pt x="37" y="81"/>
                  </a:lnTo>
                  <a:lnTo>
                    <a:pt x="42" y="87"/>
                  </a:lnTo>
                  <a:lnTo>
                    <a:pt x="40" y="93"/>
                  </a:lnTo>
                  <a:lnTo>
                    <a:pt x="33" y="100"/>
                  </a:lnTo>
                  <a:lnTo>
                    <a:pt x="35" y="107"/>
                  </a:lnTo>
                  <a:lnTo>
                    <a:pt x="28" y="113"/>
                  </a:lnTo>
                  <a:lnTo>
                    <a:pt x="19" y="110"/>
                  </a:lnTo>
                  <a:lnTo>
                    <a:pt x="9" y="112"/>
                  </a:lnTo>
                  <a:lnTo>
                    <a:pt x="13" y="96"/>
                  </a:lnTo>
                  <a:lnTo>
                    <a:pt x="11" y="83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9" y="52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1" y="16"/>
                  </a:lnTo>
                  <a:lnTo>
                    <a:pt x="11" y="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9C44CE90-B7F6-1857-AD04-2BB1CEC6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4546600"/>
              <a:ext cx="247650" cy="271463"/>
            </a:xfrm>
            <a:custGeom>
              <a:avLst/>
              <a:gdLst>
                <a:gd name="T0" fmla="*/ 0 w 156"/>
                <a:gd name="T1" fmla="*/ 61 h 171"/>
                <a:gd name="T2" fmla="*/ 4 w 156"/>
                <a:gd name="T3" fmla="*/ 36 h 171"/>
                <a:gd name="T4" fmla="*/ 3 w 156"/>
                <a:gd name="T5" fmla="*/ 25 h 171"/>
                <a:gd name="T6" fmla="*/ 10 w 156"/>
                <a:gd name="T7" fmla="*/ 6 h 171"/>
                <a:gd name="T8" fmla="*/ 41 w 156"/>
                <a:gd name="T9" fmla="*/ 0 h 171"/>
                <a:gd name="T10" fmla="*/ 58 w 156"/>
                <a:gd name="T11" fmla="*/ 1 h 171"/>
                <a:gd name="T12" fmla="*/ 76 w 156"/>
                <a:gd name="T13" fmla="*/ 11 h 171"/>
                <a:gd name="T14" fmla="*/ 77 w 156"/>
                <a:gd name="T15" fmla="*/ 18 h 171"/>
                <a:gd name="T16" fmla="*/ 83 w 156"/>
                <a:gd name="T17" fmla="*/ 29 h 171"/>
                <a:gd name="T18" fmla="*/ 85 w 156"/>
                <a:gd name="T19" fmla="*/ 57 h 171"/>
                <a:gd name="T20" fmla="*/ 104 w 156"/>
                <a:gd name="T21" fmla="*/ 61 h 171"/>
                <a:gd name="T22" fmla="*/ 111 w 156"/>
                <a:gd name="T23" fmla="*/ 57 h 171"/>
                <a:gd name="T24" fmla="*/ 124 w 156"/>
                <a:gd name="T25" fmla="*/ 63 h 171"/>
                <a:gd name="T26" fmla="*/ 128 w 156"/>
                <a:gd name="T27" fmla="*/ 69 h 171"/>
                <a:gd name="T28" fmla="*/ 132 w 156"/>
                <a:gd name="T29" fmla="*/ 88 h 171"/>
                <a:gd name="T30" fmla="*/ 135 w 156"/>
                <a:gd name="T31" fmla="*/ 96 h 171"/>
                <a:gd name="T32" fmla="*/ 141 w 156"/>
                <a:gd name="T33" fmla="*/ 97 h 171"/>
                <a:gd name="T34" fmla="*/ 148 w 156"/>
                <a:gd name="T35" fmla="*/ 94 h 171"/>
                <a:gd name="T36" fmla="*/ 155 w 156"/>
                <a:gd name="T37" fmla="*/ 97 h 171"/>
                <a:gd name="T38" fmla="*/ 156 w 156"/>
                <a:gd name="T39" fmla="*/ 109 h 171"/>
                <a:gd name="T40" fmla="*/ 155 w 156"/>
                <a:gd name="T41" fmla="*/ 121 h 171"/>
                <a:gd name="T42" fmla="*/ 153 w 156"/>
                <a:gd name="T43" fmla="*/ 133 h 171"/>
                <a:gd name="T44" fmla="*/ 152 w 156"/>
                <a:gd name="T45" fmla="*/ 151 h 171"/>
                <a:gd name="T46" fmla="*/ 138 w 156"/>
                <a:gd name="T47" fmla="*/ 167 h 171"/>
                <a:gd name="T48" fmla="*/ 124 w 156"/>
                <a:gd name="T49" fmla="*/ 171 h 171"/>
                <a:gd name="T50" fmla="*/ 104 w 156"/>
                <a:gd name="T51" fmla="*/ 167 h 171"/>
                <a:gd name="T52" fmla="*/ 85 w 156"/>
                <a:gd name="T53" fmla="*/ 162 h 171"/>
                <a:gd name="T54" fmla="*/ 99 w 156"/>
                <a:gd name="T55" fmla="*/ 130 h 171"/>
                <a:gd name="T56" fmla="*/ 95 w 156"/>
                <a:gd name="T57" fmla="*/ 121 h 171"/>
                <a:gd name="T58" fmla="*/ 76 w 156"/>
                <a:gd name="T59" fmla="*/ 113 h 171"/>
                <a:gd name="T60" fmla="*/ 52 w 156"/>
                <a:gd name="T61" fmla="*/ 98 h 171"/>
                <a:gd name="T62" fmla="*/ 37 w 156"/>
                <a:gd name="T63" fmla="*/ 95 h 171"/>
                <a:gd name="T64" fmla="*/ 0 w 156"/>
                <a:gd name="T65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171">
                  <a:moveTo>
                    <a:pt x="0" y="61"/>
                  </a:moveTo>
                  <a:lnTo>
                    <a:pt x="4" y="36"/>
                  </a:lnTo>
                  <a:lnTo>
                    <a:pt x="3" y="25"/>
                  </a:lnTo>
                  <a:lnTo>
                    <a:pt x="10" y="6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83" y="29"/>
                  </a:lnTo>
                  <a:lnTo>
                    <a:pt x="85" y="57"/>
                  </a:lnTo>
                  <a:lnTo>
                    <a:pt x="104" y="61"/>
                  </a:lnTo>
                  <a:lnTo>
                    <a:pt x="111" y="57"/>
                  </a:lnTo>
                  <a:lnTo>
                    <a:pt x="124" y="63"/>
                  </a:lnTo>
                  <a:lnTo>
                    <a:pt x="128" y="69"/>
                  </a:lnTo>
                  <a:lnTo>
                    <a:pt x="132" y="88"/>
                  </a:lnTo>
                  <a:lnTo>
                    <a:pt x="135" y="96"/>
                  </a:lnTo>
                  <a:lnTo>
                    <a:pt x="141" y="97"/>
                  </a:lnTo>
                  <a:lnTo>
                    <a:pt x="148" y="94"/>
                  </a:lnTo>
                  <a:lnTo>
                    <a:pt x="155" y="97"/>
                  </a:lnTo>
                  <a:lnTo>
                    <a:pt x="156" y="109"/>
                  </a:lnTo>
                  <a:lnTo>
                    <a:pt x="155" y="121"/>
                  </a:lnTo>
                  <a:lnTo>
                    <a:pt x="153" y="133"/>
                  </a:lnTo>
                  <a:lnTo>
                    <a:pt x="152" y="151"/>
                  </a:lnTo>
                  <a:lnTo>
                    <a:pt x="138" y="167"/>
                  </a:lnTo>
                  <a:lnTo>
                    <a:pt x="124" y="171"/>
                  </a:lnTo>
                  <a:lnTo>
                    <a:pt x="104" y="167"/>
                  </a:lnTo>
                  <a:lnTo>
                    <a:pt x="85" y="162"/>
                  </a:lnTo>
                  <a:lnTo>
                    <a:pt x="99" y="130"/>
                  </a:lnTo>
                  <a:lnTo>
                    <a:pt x="95" y="121"/>
                  </a:lnTo>
                  <a:lnTo>
                    <a:pt x="76" y="113"/>
                  </a:lnTo>
                  <a:lnTo>
                    <a:pt x="52" y="98"/>
                  </a:lnTo>
                  <a:lnTo>
                    <a:pt x="37" y="9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1" name="Freeform 156">
              <a:extLst>
                <a:ext uri="{FF2B5EF4-FFF2-40B4-BE49-F238E27FC236}">
                  <a16:creationId xmlns:a16="http://schemas.microsoft.com/office/drawing/2014/main" id="{8C4A39D5-CB6A-F423-2F36-ADB0AE561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2836862"/>
              <a:ext cx="17463" cy="38100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2" name="Freeform 157">
              <a:extLst>
                <a:ext uri="{FF2B5EF4-FFF2-40B4-BE49-F238E27FC236}">
                  <a16:creationId xmlns:a16="http://schemas.microsoft.com/office/drawing/2014/main" id="{4B1C844C-D9C8-654E-5D39-3E2726B56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2" y="3048000"/>
              <a:ext cx="26988" cy="50800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3" name="Freeform 158">
              <a:extLst>
                <a:ext uri="{FF2B5EF4-FFF2-40B4-BE49-F238E27FC236}">
                  <a16:creationId xmlns:a16="http://schemas.microsoft.com/office/drawing/2014/main" id="{CD6566F1-3A70-FC30-247E-AAE91A5D5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7" y="2324100"/>
              <a:ext cx="250825" cy="147638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4" name="Freeform 159">
              <a:extLst>
                <a:ext uri="{FF2B5EF4-FFF2-40B4-BE49-F238E27FC236}">
                  <a16:creationId xmlns:a16="http://schemas.microsoft.com/office/drawing/2014/main" id="{E49D0900-7E63-E9DE-7C1C-2385258EC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2127250"/>
              <a:ext cx="238125" cy="269875"/>
            </a:xfrm>
            <a:custGeom>
              <a:avLst/>
              <a:gdLst>
                <a:gd name="T0" fmla="*/ 81 w 150"/>
                <a:gd name="T1" fmla="*/ 73 h 170"/>
                <a:gd name="T2" fmla="*/ 126 w 150"/>
                <a:gd name="T3" fmla="*/ 109 h 170"/>
                <a:gd name="T4" fmla="*/ 97 w 150"/>
                <a:gd name="T5" fmla="*/ 102 h 170"/>
                <a:gd name="T6" fmla="*/ 109 w 150"/>
                <a:gd name="T7" fmla="*/ 131 h 170"/>
                <a:gd name="T8" fmla="*/ 140 w 150"/>
                <a:gd name="T9" fmla="*/ 152 h 170"/>
                <a:gd name="T10" fmla="*/ 150 w 150"/>
                <a:gd name="T11" fmla="*/ 166 h 170"/>
                <a:gd name="T12" fmla="*/ 129 w 150"/>
                <a:gd name="T13" fmla="*/ 154 h 170"/>
                <a:gd name="T14" fmla="*/ 129 w 150"/>
                <a:gd name="T15" fmla="*/ 170 h 170"/>
                <a:gd name="T16" fmla="*/ 114 w 150"/>
                <a:gd name="T17" fmla="*/ 153 h 170"/>
                <a:gd name="T18" fmla="*/ 101 w 150"/>
                <a:gd name="T19" fmla="*/ 133 h 170"/>
                <a:gd name="T20" fmla="*/ 83 w 150"/>
                <a:gd name="T21" fmla="*/ 111 h 170"/>
                <a:gd name="T22" fmla="*/ 76 w 150"/>
                <a:gd name="T23" fmla="*/ 96 h 170"/>
                <a:gd name="T24" fmla="*/ 55 w 150"/>
                <a:gd name="T25" fmla="*/ 69 h 170"/>
                <a:gd name="T26" fmla="*/ 29 w 150"/>
                <a:gd name="T27" fmla="*/ 49 h 170"/>
                <a:gd name="T28" fmla="*/ 8 w 150"/>
                <a:gd name="T29" fmla="*/ 22 h 170"/>
                <a:gd name="T30" fmla="*/ 14 w 150"/>
                <a:gd name="T31" fmla="*/ 12 h 170"/>
                <a:gd name="T32" fmla="*/ 0 w 150"/>
                <a:gd name="T33" fmla="*/ 3 h 170"/>
                <a:gd name="T34" fmla="*/ 4 w 150"/>
                <a:gd name="T35" fmla="*/ 0 h 170"/>
                <a:gd name="T36" fmla="*/ 20 w 150"/>
                <a:gd name="T37" fmla="*/ 14 h 170"/>
                <a:gd name="T38" fmla="*/ 42 w 150"/>
                <a:gd name="T39" fmla="*/ 33 h 170"/>
                <a:gd name="T40" fmla="*/ 58 w 150"/>
                <a:gd name="T41" fmla="*/ 53 h 170"/>
                <a:gd name="T42" fmla="*/ 81 w 150"/>
                <a:gd name="T43" fmla="*/ 7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0">
                  <a:moveTo>
                    <a:pt x="81" y="73"/>
                  </a:moveTo>
                  <a:lnTo>
                    <a:pt x="126" y="109"/>
                  </a:lnTo>
                  <a:lnTo>
                    <a:pt x="97" y="102"/>
                  </a:lnTo>
                  <a:lnTo>
                    <a:pt x="109" y="131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29" y="154"/>
                  </a:lnTo>
                  <a:lnTo>
                    <a:pt x="129" y="170"/>
                  </a:lnTo>
                  <a:lnTo>
                    <a:pt x="114" y="153"/>
                  </a:lnTo>
                  <a:lnTo>
                    <a:pt x="101" y="133"/>
                  </a:lnTo>
                  <a:lnTo>
                    <a:pt x="83" y="111"/>
                  </a:lnTo>
                  <a:lnTo>
                    <a:pt x="76" y="96"/>
                  </a:lnTo>
                  <a:lnTo>
                    <a:pt x="55" y="69"/>
                  </a:lnTo>
                  <a:lnTo>
                    <a:pt x="29" y="49"/>
                  </a:lnTo>
                  <a:lnTo>
                    <a:pt x="8" y="22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14"/>
                  </a:lnTo>
                  <a:lnTo>
                    <a:pt x="42" y="33"/>
                  </a:lnTo>
                  <a:lnTo>
                    <a:pt x="58" y="53"/>
                  </a:lnTo>
                  <a:lnTo>
                    <a:pt x="81" y="7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5" name="Freeform 160">
              <a:extLst>
                <a:ext uri="{FF2B5EF4-FFF2-40B4-BE49-F238E27FC236}">
                  <a16:creationId xmlns:a16="http://schemas.microsoft.com/office/drawing/2014/main" id="{6E5E855B-014B-A20A-68DC-F4DE3C02B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2101850"/>
              <a:ext cx="76200" cy="26988"/>
            </a:xfrm>
            <a:custGeom>
              <a:avLst/>
              <a:gdLst>
                <a:gd name="T0" fmla="*/ 48 w 48"/>
                <a:gd name="T1" fmla="*/ 17 h 17"/>
                <a:gd name="T2" fmla="*/ 19 w 48"/>
                <a:gd name="T3" fmla="*/ 17 h 17"/>
                <a:gd name="T4" fmla="*/ 0 w 48"/>
                <a:gd name="T5" fmla="*/ 15 h 17"/>
                <a:gd name="T6" fmla="*/ 2 w 48"/>
                <a:gd name="T7" fmla="*/ 6 h 17"/>
                <a:gd name="T8" fmla="*/ 23 w 48"/>
                <a:gd name="T9" fmla="*/ 0 h 17"/>
                <a:gd name="T10" fmla="*/ 39 w 48"/>
                <a:gd name="T11" fmla="*/ 4 h 17"/>
                <a:gd name="T12" fmla="*/ 47 w 48"/>
                <a:gd name="T13" fmla="*/ 7 h 17"/>
                <a:gd name="T14" fmla="*/ 46 w 48"/>
                <a:gd name="T15" fmla="*/ 12 h 17"/>
                <a:gd name="T16" fmla="*/ 48 w 4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19" y="17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3" y="0"/>
                  </a:lnTo>
                  <a:lnTo>
                    <a:pt x="39" y="4"/>
                  </a:lnTo>
                  <a:lnTo>
                    <a:pt x="47" y="7"/>
                  </a:lnTo>
                  <a:lnTo>
                    <a:pt x="46" y="12"/>
                  </a:lnTo>
                  <a:lnTo>
                    <a:pt x="48" y="1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6" name="Freeform 161">
              <a:extLst>
                <a:ext uri="{FF2B5EF4-FFF2-40B4-BE49-F238E27FC236}">
                  <a16:creationId xmlns:a16="http://schemas.microsoft.com/office/drawing/2014/main" id="{A07F3539-19A8-9E1E-B730-14DEF1345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7" y="1558925"/>
              <a:ext cx="80963" cy="17463"/>
            </a:xfrm>
            <a:custGeom>
              <a:avLst/>
              <a:gdLst>
                <a:gd name="T0" fmla="*/ 51 w 51"/>
                <a:gd name="T1" fmla="*/ 10 h 11"/>
                <a:gd name="T2" fmla="*/ 32 w 51"/>
                <a:gd name="T3" fmla="*/ 11 h 11"/>
                <a:gd name="T4" fmla="*/ 3 w 51"/>
                <a:gd name="T5" fmla="*/ 9 h 11"/>
                <a:gd name="T6" fmla="*/ 0 w 51"/>
                <a:gd name="T7" fmla="*/ 8 h 11"/>
                <a:gd name="T8" fmla="*/ 2 w 51"/>
                <a:gd name="T9" fmla="*/ 2 h 11"/>
                <a:gd name="T10" fmla="*/ 15 w 51"/>
                <a:gd name="T11" fmla="*/ 0 h 11"/>
                <a:gd name="T12" fmla="*/ 43 w 51"/>
                <a:gd name="T13" fmla="*/ 6 h 11"/>
                <a:gd name="T14" fmla="*/ 51 w 51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1">
                  <a:moveTo>
                    <a:pt x="51" y="10"/>
                  </a:moveTo>
                  <a:lnTo>
                    <a:pt x="32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2"/>
                  </a:lnTo>
                  <a:lnTo>
                    <a:pt x="15" y="0"/>
                  </a:lnTo>
                  <a:lnTo>
                    <a:pt x="43" y="6"/>
                  </a:lnTo>
                  <a:lnTo>
                    <a:pt x="51" y="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7" name="Freeform 162">
              <a:extLst>
                <a:ext uri="{FF2B5EF4-FFF2-40B4-BE49-F238E27FC236}">
                  <a16:creationId xmlns:a16="http://schemas.microsoft.com/office/drawing/2014/main" id="{7F3ABA87-BC7B-A089-199F-6473D12DC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7" y="1517650"/>
              <a:ext cx="101600" cy="20638"/>
            </a:xfrm>
            <a:custGeom>
              <a:avLst/>
              <a:gdLst>
                <a:gd name="T0" fmla="*/ 64 w 64"/>
                <a:gd name="T1" fmla="*/ 7 h 13"/>
                <a:gd name="T2" fmla="*/ 60 w 64"/>
                <a:gd name="T3" fmla="*/ 13 h 13"/>
                <a:gd name="T4" fmla="*/ 38 w 64"/>
                <a:gd name="T5" fmla="*/ 11 h 13"/>
                <a:gd name="T6" fmla="*/ 5 w 64"/>
                <a:gd name="T7" fmla="*/ 5 h 13"/>
                <a:gd name="T8" fmla="*/ 0 w 64"/>
                <a:gd name="T9" fmla="*/ 0 h 13"/>
                <a:gd name="T10" fmla="*/ 27 w 64"/>
                <a:gd name="T11" fmla="*/ 2 h 13"/>
                <a:gd name="T12" fmla="*/ 64 w 6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7"/>
                  </a:moveTo>
                  <a:lnTo>
                    <a:pt x="60" y="13"/>
                  </a:lnTo>
                  <a:lnTo>
                    <a:pt x="38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27" y="2"/>
                  </a:lnTo>
                  <a:lnTo>
                    <a:pt x="64" y="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8" name="Freeform 163">
              <a:extLst>
                <a:ext uri="{FF2B5EF4-FFF2-40B4-BE49-F238E27FC236}">
                  <a16:creationId xmlns:a16="http://schemas.microsoft.com/office/drawing/2014/main" id="{FE35D311-9741-9890-13FA-E12CF4AD4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1501775"/>
              <a:ext cx="176213" cy="38100"/>
            </a:xfrm>
            <a:custGeom>
              <a:avLst/>
              <a:gdLst>
                <a:gd name="T0" fmla="*/ 102 w 111"/>
                <a:gd name="T1" fmla="*/ 9 h 24"/>
                <a:gd name="T2" fmla="*/ 111 w 111"/>
                <a:gd name="T3" fmla="*/ 21 h 24"/>
                <a:gd name="T4" fmla="*/ 64 w 111"/>
                <a:gd name="T5" fmla="*/ 20 h 24"/>
                <a:gd name="T6" fmla="*/ 50 w 111"/>
                <a:gd name="T7" fmla="*/ 24 h 24"/>
                <a:gd name="T8" fmla="*/ 10 w 111"/>
                <a:gd name="T9" fmla="*/ 14 h 24"/>
                <a:gd name="T10" fmla="*/ 0 w 111"/>
                <a:gd name="T11" fmla="*/ 3 h 24"/>
                <a:gd name="T12" fmla="*/ 12 w 111"/>
                <a:gd name="T13" fmla="*/ 0 h 24"/>
                <a:gd name="T14" fmla="*/ 45 w 111"/>
                <a:gd name="T15" fmla="*/ 1 h 24"/>
                <a:gd name="T16" fmla="*/ 102 w 111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4">
                  <a:moveTo>
                    <a:pt x="102" y="9"/>
                  </a:moveTo>
                  <a:lnTo>
                    <a:pt x="111" y="21"/>
                  </a:lnTo>
                  <a:lnTo>
                    <a:pt x="64" y="20"/>
                  </a:lnTo>
                  <a:lnTo>
                    <a:pt x="50" y="24"/>
                  </a:lnTo>
                  <a:lnTo>
                    <a:pt x="10" y="14"/>
                  </a:lnTo>
                  <a:lnTo>
                    <a:pt x="0" y="3"/>
                  </a:lnTo>
                  <a:lnTo>
                    <a:pt x="12" y="0"/>
                  </a:lnTo>
                  <a:lnTo>
                    <a:pt x="45" y="1"/>
                  </a:lnTo>
                  <a:lnTo>
                    <a:pt x="102" y="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9" name="Freeform 164">
              <a:extLst>
                <a:ext uri="{FF2B5EF4-FFF2-40B4-BE49-F238E27FC236}">
                  <a16:creationId xmlns:a16="http://schemas.microsoft.com/office/drawing/2014/main" id="{1A163325-F1B8-ECBC-7EDD-D43A9170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2" y="1482725"/>
              <a:ext cx="268288" cy="160338"/>
            </a:xfrm>
            <a:custGeom>
              <a:avLst/>
              <a:gdLst>
                <a:gd name="T0" fmla="*/ 90 w 169"/>
                <a:gd name="T1" fmla="*/ 100 h 101"/>
                <a:gd name="T2" fmla="*/ 83 w 169"/>
                <a:gd name="T3" fmla="*/ 101 h 101"/>
                <a:gd name="T4" fmla="*/ 39 w 169"/>
                <a:gd name="T5" fmla="*/ 99 h 101"/>
                <a:gd name="T6" fmla="*/ 32 w 169"/>
                <a:gd name="T7" fmla="*/ 92 h 101"/>
                <a:gd name="T8" fmla="*/ 6 w 169"/>
                <a:gd name="T9" fmla="*/ 87 h 101"/>
                <a:gd name="T10" fmla="*/ 0 w 169"/>
                <a:gd name="T11" fmla="*/ 78 h 101"/>
                <a:gd name="T12" fmla="*/ 11 w 169"/>
                <a:gd name="T13" fmla="*/ 75 h 101"/>
                <a:gd name="T14" fmla="*/ 5 w 169"/>
                <a:gd name="T15" fmla="*/ 66 h 101"/>
                <a:gd name="T16" fmla="*/ 23 w 169"/>
                <a:gd name="T17" fmla="*/ 52 h 101"/>
                <a:gd name="T18" fmla="*/ 10 w 169"/>
                <a:gd name="T19" fmla="*/ 50 h 101"/>
                <a:gd name="T20" fmla="*/ 32 w 169"/>
                <a:gd name="T21" fmla="*/ 36 h 101"/>
                <a:gd name="T22" fmla="*/ 24 w 169"/>
                <a:gd name="T23" fmla="*/ 29 h 101"/>
                <a:gd name="T24" fmla="*/ 46 w 169"/>
                <a:gd name="T25" fmla="*/ 20 h 101"/>
                <a:gd name="T26" fmla="*/ 80 w 169"/>
                <a:gd name="T27" fmla="*/ 10 h 101"/>
                <a:gd name="T28" fmla="*/ 118 w 169"/>
                <a:gd name="T29" fmla="*/ 8 h 101"/>
                <a:gd name="T30" fmla="*/ 134 w 169"/>
                <a:gd name="T31" fmla="*/ 2 h 101"/>
                <a:gd name="T32" fmla="*/ 156 w 169"/>
                <a:gd name="T33" fmla="*/ 0 h 101"/>
                <a:gd name="T34" fmla="*/ 169 w 169"/>
                <a:gd name="T35" fmla="*/ 6 h 101"/>
                <a:gd name="T36" fmla="*/ 165 w 169"/>
                <a:gd name="T37" fmla="*/ 11 h 101"/>
                <a:gd name="T38" fmla="*/ 127 w 169"/>
                <a:gd name="T39" fmla="*/ 18 h 101"/>
                <a:gd name="T40" fmla="*/ 95 w 169"/>
                <a:gd name="T41" fmla="*/ 26 h 101"/>
                <a:gd name="T42" fmla="*/ 67 w 169"/>
                <a:gd name="T43" fmla="*/ 41 h 101"/>
                <a:gd name="T44" fmla="*/ 58 w 169"/>
                <a:gd name="T45" fmla="*/ 56 h 101"/>
                <a:gd name="T46" fmla="*/ 47 w 169"/>
                <a:gd name="T47" fmla="*/ 72 h 101"/>
                <a:gd name="T48" fmla="*/ 57 w 169"/>
                <a:gd name="T49" fmla="*/ 86 h 101"/>
                <a:gd name="T50" fmla="*/ 90 w 169"/>
                <a:gd name="T5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01">
                  <a:moveTo>
                    <a:pt x="90" y="100"/>
                  </a:moveTo>
                  <a:lnTo>
                    <a:pt x="83" y="101"/>
                  </a:lnTo>
                  <a:lnTo>
                    <a:pt x="39" y="99"/>
                  </a:lnTo>
                  <a:lnTo>
                    <a:pt x="32" y="9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23" y="52"/>
                  </a:lnTo>
                  <a:lnTo>
                    <a:pt x="10" y="50"/>
                  </a:lnTo>
                  <a:lnTo>
                    <a:pt x="32" y="36"/>
                  </a:lnTo>
                  <a:lnTo>
                    <a:pt x="24" y="29"/>
                  </a:lnTo>
                  <a:lnTo>
                    <a:pt x="46" y="20"/>
                  </a:lnTo>
                  <a:lnTo>
                    <a:pt x="80" y="10"/>
                  </a:lnTo>
                  <a:lnTo>
                    <a:pt x="118" y="8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69" y="6"/>
                  </a:lnTo>
                  <a:lnTo>
                    <a:pt x="165" y="11"/>
                  </a:lnTo>
                  <a:lnTo>
                    <a:pt x="127" y="18"/>
                  </a:lnTo>
                  <a:lnTo>
                    <a:pt x="95" y="26"/>
                  </a:lnTo>
                  <a:lnTo>
                    <a:pt x="67" y="41"/>
                  </a:lnTo>
                  <a:lnTo>
                    <a:pt x="58" y="56"/>
                  </a:lnTo>
                  <a:lnTo>
                    <a:pt x="47" y="72"/>
                  </a:lnTo>
                  <a:lnTo>
                    <a:pt x="57" y="86"/>
                  </a:lnTo>
                  <a:lnTo>
                    <a:pt x="90" y="10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0" name="Freeform 165">
              <a:extLst>
                <a:ext uri="{FF2B5EF4-FFF2-40B4-BE49-F238E27FC236}">
                  <a16:creationId xmlns:a16="http://schemas.microsoft.com/office/drawing/2014/main" id="{A345BEAE-F5B3-FE68-08F9-1068F3E3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2" y="1427162"/>
              <a:ext cx="98425" cy="33338"/>
            </a:xfrm>
            <a:custGeom>
              <a:avLst/>
              <a:gdLst>
                <a:gd name="T0" fmla="*/ 62 w 62"/>
                <a:gd name="T1" fmla="*/ 15 h 21"/>
                <a:gd name="T2" fmla="*/ 2 w 62"/>
                <a:gd name="T3" fmla="*/ 21 h 21"/>
                <a:gd name="T4" fmla="*/ 0 w 62"/>
                <a:gd name="T5" fmla="*/ 2 h 21"/>
                <a:gd name="T6" fmla="*/ 8 w 62"/>
                <a:gd name="T7" fmla="*/ 0 h 21"/>
                <a:gd name="T8" fmla="*/ 18 w 62"/>
                <a:gd name="T9" fmla="*/ 1 h 21"/>
                <a:gd name="T10" fmla="*/ 58 w 62"/>
                <a:gd name="T11" fmla="*/ 9 h 21"/>
                <a:gd name="T12" fmla="*/ 62 w 62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1">
                  <a:moveTo>
                    <a:pt x="62" y="15"/>
                  </a:moveTo>
                  <a:lnTo>
                    <a:pt x="2" y="2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1"/>
                  </a:lnTo>
                  <a:lnTo>
                    <a:pt x="58" y="9"/>
                  </a:lnTo>
                  <a:lnTo>
                    <a:pt x="62" y="1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1" name="Freeform 166">
              <a:extLst>
                <a:ext uri="{FF2B5EF4-FFF2-40B4-BE49-F238E27FC236}">
                  <a16:creationId xmlns:a16="http://schemas.microsoft.com/office/drawing/2014/main" id="{D404EA80-8877-FD4E-FD53-0CE8E2C01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2" y="1393825"/>
              <a:ext cx="119063" cy="19050"/>
            </a:xfrm>
            <a:custGeom>
              <a:avLst/>
              <a:gdLst>
                <a:gd name="T0" fmla="*/ 72 w 75"/>
                <a:gd name="T1" fmla="*/ 5 h 12"/>
                <a:gd name="T2" fmla="*/ 58 w 75"/>
                <a:gd name="T3" fmla="*/ 7 h 12"/>
                <a:gd name="T4" fmla="*/ 48 w 75"/>
                <a:gd name="T5" fmla="*/ 8 h 12"/>
                <a:gd name="T6" fmla="*/ 48 w 75"/>
                <a:gd name="T7" fmla="*/ 10 h 12"/>
                <a:gd name="T8" fmla="*/ 36 w 75"/>
                <a:gd name="T9" fmla="*/ 12 h 12"/>
                <a:gd name="T10" fmla="*/ 22 w 75"/>
                <a:gd name="T11" fmla="*/ 9 h 12"/>
                <a:gd name="T12" fmla="*/ 26 w 75"/>
                <a:gd name="T13" fmla="*/ 5 h 12"/>
                <a:gd name="T14" fmla="*/ 0 w 75"/>
                <a:gd name="T15" fmla="*/ 5 h 12"/>
                <a:gd name="T16" fmla="*/ 21 w 75"/>
                <a:gd name="T17" fmla="*/ 2 h 12"/>
                <a:gd name="T18" fmla="*/ 38 w 75"/>
                <a:gd name="T19" fmla="*/ 2 h 12"/>
                <a:gd name="T20" fmla="*/ 43 w 75"/>
                <a:gd name="T21" fmla="*/ 5 h 12"/>
                <a:gd name="T22" fmla="*/ 47 w 75"/>
                <a:gd name="T23" fmla="*/ 2 h 12"/>
                <a:gd name="T24" fmla="*/ 56 w 75"/>
                <a:gd name="T25" fmla="*/ 0 h 12"/>
                <a:gd name="T26" fmla="*/ 75 w 75"/>
                <a:gd name="T27" fmla="*/ 3 h 12"/>
                <a:gd name="T28" fmla="*/ 72 w 75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2">
                  <a:moveTo>
                    <a:pt x="72" y="5"/>
                  </a:moveTo>
                  <a:lnTo>
                    <a:pt x="5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6" y="12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0" y="5"/>
                  </a:lnTo>
                  <a:lnTo>
                    <a:pt x="21" y="2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5" y="3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2" name="Freeform 167">
              <a:extLst>
                <a:ext uri="{FF2B5EF4-FFF2-40B4-BE49-F238E27FC236}">
                  <a16:creationId xmlns:a16="http://schemas.microsoft.com/office/drawing/2014/main" id="{8DEF08D1-13EB-93C4-ED14-10ADFE29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7" y="1387475"/>
              <a:ext cx="198438" cy="53975"/>
            </a:xfrm>
            <a:custGeom>
              <a:avLst/>
              <a:gdLst>
                <a:gd name="T0" fmla="*/ 125 w 125"/>
                <a:gd name="T1" fmla="*/ 32 h 34"/>
                <a:gd name="T2" fmla="*/ 102 w 125"/>
                <a:gd name="T3" fmla="*/ 34 h 34"/>
                <a:gd name="T4" fmla="*/ 65 w 125"/>
                <a:gd name="T5" fmla="*/ 30 h 34"/>
                <a:gd name="T6" fmla="*/ 39 w 125"/>
                <a:gd name="T7" fmla="*/ 24 h 34"/>
                <a:gd name="T8" fmla="*/ 19 w 125"/>
                <a:gd name="T9" fmla="*/ 15 h 34"/>
                <a:gd name="T10" fmla="*/ 0 w 125"/>
                <a:gd name="T11" fmla="*/ 12 h 34"/>
                <a:gd name="T12" fmla="*/ 19 w 125"/>
                <a:gd name="T13" fmla="*/ 3 h 34"/>
                <a:gd name="T14" fmla="*/ 39 w 125"/>
                <a:gd name="T15" fmla="*/ 0 h 34"/>
                <a:gd name="T16" fmla="*/ 70 w 125"/>
                <a:gd name="T17" fmla="*/ 7 h 34"/>
                <a:gd name="T18" fmla="*/ 113 w 125"/>
                <a:gd name="T19" fmla="*/ 19 h 34"/>
                <a:gd name="T20" fmla="*/ 125 w 125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4">
                  <a:moveTo>
                    <a:pt x="125" y="32"/>
                  </a:moveTo>
                  <a:lnTo>
                    <a:pt x="102" y="34"/>
                  </a:lnTo>
                  <a:lnTo>
                    <a:pt x="65" y="30"/>
                  </a:lnTo>
                  <a:lnTo>
                    <a:pt x="39" y="24"/>
                  </a:lnTo>
                  <a:lnTo>
                    <a:pt x="19" y="15"/>
                  </a:lnTo>
                  <a:lnTo>
                    <a:pt x="0" y="12"/>
                  </a:lnTo>
                  <a:lnTo>
                    <a:pt x="19" y="3"/>
                  </a:lnTo>
                  <a:lnTo>
                    <a:pt x="39" y="0"/>
                  </a:lnTo>
                  <a:lnTo>
                    <a:pt x="70" y="7"/>
                  </a:lnTo>
                  <a:lnTo>
                    <a:pt x="113" y="19"/>
                  </a:lnTo>
                  <a:lnTo>
                    <a:pt x="125" y="3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1B0206D1-4886-5455-FC15-0E521D390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946525"/>
              <a:ext cx="52388" cy="58738"/>
            </a:xfrm>
            <a:custGeom>
              <a:avLst/>
              <a:gdLst>
                <a:gd name="T0" fmla="*/ 25 w 33"/>
                <a:gd name="T1" fmla="*/ 0 h 37"/>
                <a:gd name="T2" fmla="*/ 33 w 33"/>
                <a:gd name="T3" fmla="*/ 12 h 37"/>
                <a:gd name="T4" fmla="*/ 31 w 33"/>
                <a:gd name="T5" fmla="*/ 24 h 37"/>
                <a:gd name="T6" fmla="*/ 26 w 33"/>
                <a:gd name="T7" fmla="*/ 27 h 37"/>
                <a:gd name="T8" fmla="*/ 16 w 33"/>
                <a:gd name="T9" fmla="*/ 25 h 37"/>
                <a:gd name="T10" fmla="*/ 11 w 33"/>
                <a:gd name="T11" fmla="*/ 37 h 37"/>
                <a:gd name="T12" fmla="*/ 0 w 33"/>
                <a:gd name="T13" fmla="*/ 35 h 37"/>
                <a:gd name="T14" fmla="*/ 1 w 33"/>
                <a:gd name="T15" fmla="*/ 24 h 37"/>
                <a:gd name="T16" fmla="*/ 4 w 33"/>
                <a:gd name="T17" fmla="*/ 22 h 37"/>
                <a:gd name="T18" fmla="*/ 4 w 33"/>
                <a:gd name="T19" fmla="*/ 10 h 37"/>
                <a:gd name="T20" fmla="*/ 10 w 33"/>
                <a:gd name="T21" fmla="*/ 4 h 37"/>
                <a:gd name="T22" fmla="*/ 14 w 33"/>
                <a:gd name="T23" fmla="*/ 6 h 37"/>
                <a:gd name="T24" fmla="*/ 25 w 3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5" y="0"/>
                  </a:moveTo>
                  <a:lnTo>
                    <a:pt x="33" y="12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16" y="25"/>
                  </a:lnTo>
                  <a:lnTo>
                    <a:pt x="11" y="37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8A061410-CD00-42A5-D27C-96E605246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2997200"/>
              <a:ext cx="244475" cy="219075"/>
            </a:xfrm>
            <a:custGeom>
              <a:avLst/>
              <a:gdLst>
                <a:gd name="T0" fmla="*/ 151 w 154"/>
                <a:gd name="T1" fmla="*/ 11 h 138"/>
                <a:gd name="T2" fmla="*/ 151 w 154"/>
                <a:gd name="T3" fmla="*/ 0 h 138"/>
                <a:gd name="T4" fmla="*/ 154 w 154"/>
                <a:gd name="T5" fmla="*/ 0 h 138"/>
                <a:gd name="T6" fmla="*/ 154 w 154"/>
                <a:gd name="T7" fmla="*/ 1 h 138"/>
                <a:gd name="T8" fmla="*/ 153 w 154"/>
                <a:gd name="T9" fmla="*/ 5 h 138"/>
                <a:gd name="T10" fmla="*/ 153 w 154"/>
                <a:gd name="T11" fmla="*/ 37 h 138"/>
                <a:gd name="T12" fmla="*/ 94 w 154"/>
                <a:gd name="T13" fmla="*/ 36 h 138"/>
                <a:gd name="T14" fmla="*/ 93 w 154"/>
                <a:gd name="T15" fmla="*/ 89 h 138"/>
                <a:gd name="T16" fmla="*/ 77 w 154"/>
                <a:gd name="T17" fmla="*/ 91 h 138"/>
                <a:gd name="T18" fmla="*/ 72 w 154"/>
                <a:gd name="T19" fmla="*/ 101 h 138"/>
                <a:gd name="T20" fmla="*/ 75 w 154"/>
                <a:gd name="T21" fmla="*/ 131 h 138"/>
                <a:gd name="T22" fmla="*/ 4 w 154"/>
                <a:gd name="T23" fmla="*/ 131 h 138"/>
                <a:gd name="T24" fmla="*/ 0 w 154"/>
                <a:gd name="T25" fmla="*/ 138 h 138"/>
                <a:gd name="T26" fmla="*/ 1 w 154"/>
                <a:gd name="T27" fmla="*/ 129 h 138"/>
                <a:gd name="T28" fmla="*/ 1 w 154"/>
                <a:gd name="T29" fmla="*/ 129 h 138"/>
                <a:gd name="T30" fmla="*/ 42 w 154"/>
                <a:gd name="T31" fmla="*/ 128 h 138"/>
                <a:gd name="T32" fmla="*/ 44 w 154"/>
                <a:gd name="T33" fmla="*/ 120 h 138"/>
                <a:gd name="T34" fmla="*/ 52 w 154"/>
                <a:gd name="T35" fmla="*/ 111 h 138"/>
                <a:gd name="T36" fmla="*/ 59 w 154"/>
                <a:gd name="T37" fmla="*/ 82 h 138"/>
                <a:gd name="T38" fmla="*/ 84 w 154"/>
                <a:gd name="T39" fmla="*/ 60 h 138"/>
                <a:gd name="T40" fmla="*/ 93 w 154"/>
                <a:gd name="T41" fmla="*/ 34 h 138"/>
                <a:gd name="T42" fmla="*/ 99 w 154"/>
                <a:gd name="T43" fmla="*/ 32 h 138"/>
                <a:gd name="T44" fmla="*/ 105 w 154"/>
                <a:gd name="T45" fmla="*/ 16 h 138"/>
                <a:gd name="T46" fmla="*/ 120 w 154"/>
                <a:gd name="T47" fmla="*/ 14 h 138"/>
                <a:gd name="T48" fmla="*/ 126 w 154"/>
                <a:gd name="T49" fmla="*/ 16 h 138"/>
                <a:gd name="T50" fmla="*/ 134 w 154"/>
                <a:gd name="T51" fmla="*/ 16 h 138"/>
                <a:gd name="T52" fmla="*/ 140 w 154"/>
                <a:gd name="T53" fmla="*/ 12 h 138"/>
                <a:gd name="T54" fmla="*/ 151 w 154"/>
                <a:gd name="T55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38">
                  <a:moveTo>
                    <a:pt x="151" y="11"/>
                  </a:moveTo>
                  <a:lnTo>
                    <a:pt x="151" y="0"/>
                  </a:lnTo>
                  <a:lnTo>
                    <a:pt x="154" y="0"/>
                  </a:lnTo>
                  <a:lnTo>
                    <a:pt x="154" y="1"/>
                  </a:lnTo>
                  <a:lnTo>
                    <a:pt x="153" y="5"/>
                  </a:lnTo>
                  <a:lnTo>
                    <a:pt x="153" y="37"/>
                  </a:lnTo>
                  <a:lnTo>
                    <a:pt x="94" y="36"/>
                  </a:lnTo>
                  <a:lnTo>
                    <a:pt x="93" y="89"/>
                  </a:lnTo>
                  <a:lnTo>
                    <a:pt x="77" y="91"/>
                  </a:lnTo>
                  <a:lnTo>
                    <a:pt x="72" y="101"/>
                  </a:lnTo>
                  <a:lnTo>
                    <a:pt x="75" y="131"/>
                  </a:lnTo>
                  <a:lnTo>
                    <a:pt x="4" y="131"/>
                  </a:lnTo>
                  <a:lnTo>
                    <a:pt x="0" y="138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42" y="128"/>
                  </a:lnTo>
                  <a:lnTo>
                    <a:pt x="44" y="120"/>
                  </a:lnTo>
                  <a:lnTo>
                    <a:pt x="52" y="111"/>
                  </a:lnTo>
                  <a:lnTo>
                    <a:pt x="59" y="82"/>
                  </a:lnTo>
                  <a:lnTo>
                    <a:pt x="84" y="60"/>
                  </a:lnTo>
                  <a:lnTo>
                    <a:pt x="93" y="34"/>
                  </a:lnTo>
                  <a:lnTo>
                    <a:pt x="99" y="32"/>
                  </a:lnTo>
                  <a:lnTo>
                    <a:pt x="105" y="16"/>
                  </a:lnTo>
                  <a:lnTo>
                    <a:pt x="120" y="14"/>
                  </a:lnTo>
                  <a:lnTo>
                    <a:pt x="126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51" y="1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5" name="Freeform 170">
              <a:extLst>
                <a:ext uri="{FF2B5EF4-FFF2-40B4-BE49-F238E27FC236}">
                  <a16:creationId xmlns:a16="http://schemas.microsoft.com/office/drawing/2014/main" id="{DAE7EA20-122B-690C-313D-EC2A89E9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2849562"/>
              <a:ext cx="614363" cy="520700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6" name="Freeform 171">
              <a:extLst>
                <a:ext uri="{FF2B5EF4-FFF2-40B4-BE49-F238E27FC236}">
                  <a16:creationId xmlns:a16="http://schemas.microsoft.com/office/drawing/2014/main" id="{2F6C6F49-4B16-8AF4-E39B-82CD7837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2" y="3182937"/>
              <a:ext cx="468313" cy="441325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7" name="Freeform 172">
              <a:extLst>
                <a:ext uri="{FF2B5EF4-FFF2-40B4-BE49-F238E27FC236}">
                  <a16:creationId xmlns:a16="http://schemas.microsoft.com/office/drawing/2014/main" id="{7B8685BC-432E-1386-05BF-D5A0F23C6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3505200"/>
              <a:ext cx="333375" cy="288925"/>
            </a:xfrm>
            <a:custGeom>
              <a:avLst/>
              <a:gdLst>
                <a:gd name="T0" fmla="*/ 184 w 210"/>
                <a:gd name="T1" fmla="*/ 58 h 182"/>
                <a:gd name="T2" fmla="*/ 185 w 210"/>
                <a:gd name="T3" fmla="*/ 74 h 182"/>
                <a:gd name="T4" fmla="*/ 182 w 210"/>
                <a:gd name="T5" fmla="*/ 80 h 182"/>
                <a:gd name="T6" fmla="*/ 172 w 210"/>
                <a:gd name="T7" fmla="*/ 81 h 182"/>
                <a:gd name="T8" fmla="*/ 166 w 210"/>
                <a:gd name="T9" fmla="*/ 93 h 182"/>
                <a:gd name="T10" fmla="*/ 178 w 210"/>
                <a:gd name="T11" fmla="*/ 94 h 182"/>
                <a:gd name="T12" fmla="*/ 187 w 210"/>
                <a:gd name="T13" fmla="*/ 104 h 182"/>
                <a:gd name="T14" fmla="*/ 191 w 210"/>
                <a:gd name="T15" fmla="*/ 113 h 182"/>
                <a:gd name="T16" fmla="*/ 199 w 210"/>
                <a:gd name="T17" fmla="*/ 117 h 182"/>
                <a:gd name="T18" fmla="*/ 210 w 210"/>
                <a:gd name="T19" fmla="*/ 140 h 182"/>
                <a:gd name="T20" fmla="*/ 198 w 210"/>
                <a:gd name="T21" fmla="*/ 154 h 182"/>
                <a:gd name="T22" fmla="*/ 187 w 210"/>
                <a:gd name="T23" fmla="*/ 166 h 182"/>
                <a:gd name="T24" fmla="*/ 175 w 210"/>
                <a:gd name="T25" fmla="*/ 176 h 182"/>
                <a:gd name="T26" fmla="*/ 163 w 210"/>
                <a:gd name="T27" fmla="*/ 176 h 182"/>
                <a:gd name="T28" fmla="*/ 148 w 210"/>
                <a:gd name="T29" fmla="*/ 180 h 182"/>
                <a:gd name="T30" fmla="*/ 136 w 210"/>
                <a:gd name="T31" fmla="*/ 176 h 182"/>
                <a:gd name="T32" fmla="*/ 129 w 210"/>
                <a:gd name="T33" fmla="*/ 182 h 182"/>
                <a:gd name="T34" fmla="*/ 112 w 210"/>
                <a:gd name="T35" fmla="*/ 168 h 182"/>
                <a:gd name="T36" fmla="*/ 108 w 210"/>
                <a:gd name="T37" fmla="*/ 159 h 182"/>
                <a:gd name="T38" fmla="*/ 98 w 210"/>
                <a:gd name="T39" fmla="*/ 163 h 182"/>
                <a:gd name="T40" fmla="*/ 89 w 210"/>
                <a:gd name="T41" fmla="*/ 162 h 182"/>
                <a:gd name="T42" fmla="*/ 84 w 210"/>
                <a:gd name="T43" fmla="*/ 165 h 182"/>
                <a:gd name="T44" fmla="*/ 76 w 210"/>
                <a:gd name="T45" fmla="*/ 163 h 182"/>
                <a:gd name="T46" fmla="*/ 65 w 210"/>
                <a:gd name="T47" fmla="*/ 146 h 182"/>
                <a:gd name="T48" fmla="*/ 62 w 210"/>
                <a:gd name="T49" fmla="*/ 139 h 182"/>
                <a:gd name="T50" fmla="*/ 48 w 210"/>
                <a:gd name="T51" fmla="*/ 131 h 182"/>
                <a:gd name="T52" fmla="*/ 43 w 210"/>
                <a:gd name="T53" fmla="*/ 118 h 182"/>
                <a:gd name="T54" fmla="*/ 35 w 210"/>
                <a:gd name="T55" fmla="*/ 109 h 182"/>
                <a:gd name="T56" fmla="*/ 23 w 210"/>
                <a:gd name="T57" fmla="*/ 99 h 182"/>
                <a:gd name="T58" fmla="*/ 23 w 210"/>
                <a:gd name="T59" fmla="*/ 92 h 182"/>
                <a:gd name="T60" fmla="*/ 13 w 210"/>
                <a:gd name="T61" fmla="*/ 84 h 182"/>
                <a:gd name="T62" fmla="*/ 0 w 210"/>
                <a:gd name="T63" fmla="*/ 75 h 182"/>
                <a:gd name="T64" fmla="*/ 5 w 210"/>
                <a:gd name="T65" fmla="*/ 73 h 182"/>
                <a:gd name="T66" fmla="*/ 12 w 210"/>
                <a:gd name="T67" fmla="*/ 69 h 182"/>
                <a:gd name="T68" fmla="*/ 16 w 210"/>
                <a:gd name="T69" fmla="*/ 51 h 182"/>
                <a:gd name="T70" fmla="*/ 21 w 210"/>
                <a:gd name="T71" fmla="*/ 41 h 182"/>
                <a:gd name="T72" fmla="*/ 34 w 210"/>
                <a:gd name="T73" fmla="*/ 38 h 182"/>
                <a:gd name="T74" fmla="*/ 37 w 210"/>
                <a:gd name="T75" fmla="*/ 44 h 182"/>
                <a:gd name="T76" fmla="*/ 47 w 210"/>
                <a:gd name="T77" fmla="*/ 56 h 182"/>
                <a:gd name="T78" fmla="*/ 52 w 210"/>
                <a:gd name="T79" fmla="*/ 58 h 182"/>
                <a:gd name="T80" fmla="*/ 59 w 210"/>
                <a:gd name="T81" fmla="*/ 54 h 182"/>
                <a:gd name="T82" fmla="*/ 72 w 210"/>
                <a:gd name="T83" fmla="*/ 55 h 182"/>
                <a:gd name="T84" fmla="*/ 74 w 210"/>
                <a:gd name="T85" fmla="*/ 59 h 182"/>
                <a:gd name="T86" fmla="*/ 93 w 210"/>
                <a:gd name="T87" fmla="*/ 59 h 182"/>
                <a:gd name="T88" fmla="*/ 93 w 210"/>
                <a:gd name="T89" fmla="*/ 55 h 182"/>
                <a:gd name="T90" fmla="*/ 102 w 210"/>
                <a:gd name="T91" fmla="*/ 51 h 182"/>
                <a:gd name="T92" fmla="*/ 104 w 210"/>
                <a:gd name="T93" fmla="*/ 45 h 182"/>
                <a:gd name="T94" fmla="*/ 111 w 210"/>
                <a:gd name="T95" fmla="*/ 41 h 182"/>
                <a:gd name="T96" fmla="*/ 127 w 210"/>
                <a:gd name="T97" fmla="*/ 53 h 182"/>
                <a:gd name="T98" fmla="*/ 136 w 210"/>
                <a:gd name="T99" fmla="*/ 51 h 182"/>
                <a:gd name="T100" fmla="*/ 145 w 210"/>
                <a:gd name="T101" fmla="*/ 36 h 182"/>
                <a:gd name="T102" fmla="*/ 155 w 210"/>
                <a:gd name="T103" fmla="*/ 24 h 182"/>
                <a:gd name="T104" fmla="*/ 153 w 210"/>
                <a:gd name="T105" fmla="*/ 12 h 182"/>
                <a:gd name="T106" fmla="*/ 148 w 210"/>
                <a:gd name="T107" fmla="*/ 6 h 182"/>
                <a:gd name="T108" fmla="*/ 159 w 210"/>
                <a:gd name="T109" fmla="*/ 5 h 182"/>
                <a:gd name="T110" fmla="*/ 160 w 210"/>
                <a:gd name="T111" fmla="*/ 0 h 182"/>
                <a:gd name="T112" fmla="*/ 169 w 210"/>
                <a:gd name="T113" fmla="*/ 1 h 182"/>
                <a:gd name="T114" fmla="*/ 167 w 210"/>
                <a:gd name="T115" fmla="*/ 17 h 182"/>
                <a:gd name="T116" fmla="*/ 170 w 210"/>
                <a:gd name="T117" fmla="*/ 32 h 182"/>
                <a:gd name="T118" fmla="*/ 179 w 210"/>
                <a:gd name="T119" fmla="*/ 40 h 182"/>
                <a:gd name="T120" fmla="*/ 181 w 210"/>
                <a:gd name="T121" fmla="*/ 47 h 182"/>
                <a:gd name="T122" fmla="*/ 181 w 210"/>
                <a:gd name="T123" fmla="*/ 57 h 182"/>
                <a:gd name="T124" fmla="*/ 184 w 210"/>
                <a:gd name="T12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182">
                  <a:moveTo>
                    <a:pt x="184" y="58"/>
                  </a:moveTo>
                  <a:lnTo>
                    <a:pt x="185" y="74"/>
                  </a:lnTo>
                  <a:lnTo>
                    <a:pt x="182" y="80"/>
                  </a:lnTo>
                  <a:lnTo>
                    <a:pt x="172" y="81"/>
                  </a:lnTo>
                  <a:lnTo>
                    <a:pt x="166" y="93"/>
                  </a:lnTo>
                  <a:lnTo>
                    <a:pt x="178" y="94"/>
                  </a:lnTo>
                  <a:lnTo>
                    <a:pt x="187" y="104"/>
                  </a:lnTo>
                  <a:lnTo>
                    <a:pt x="191" y="113"/>
                  </a:lnTo>
                  <a:lnTo>
                    <a:pt x="199" y="117"/>
                  </a:lnTo>
                  <a:lnTo>
                    <a:pt x="210" y="140"/>
                  </a:lnTo>
                  <a:lnTo>
                    <a:pt x="198" y="154"/>
                  </a:lnTo>
                  <a:lnTo>
                    <a:pt x="187" y="166"/>
                  </a:lnTo>
                  <a:lnTo>
                    <a:pt x="175" y="176"/>
                  </a:lnTo>
                  <a:lnTo>
                    <a:pt x="163" y="176"/>
                  </a:lnTo>
                  <a:lnTo>
                    <a:pt x="148" y="180"/>
                  </a:lnTo>
                  <a:lnTo>
                    <a:pt x="136" y="176"/>
                  </a:lnTo>
                  <a:lnTo>
                    <a:pt x="129" y="182"/>
                  </a:lnTo>
                  <a:lnTo>
                    <a:pt x="112" y="168"/>
                  </a:lnTo>
                  <a:lnTo>
                    <a:pt x="108" y="159"/>
                  </a:lnTo>
                  <a:lnTo>
                    <a:pt x="98" y="163"/>
                  </a:lnTo>
                  <a:lnTo>
                    <a:pt x="89" y="162"/>
                  </a:lnTo>
                  <a:lnTo>
                    <a:pt x="84" y="165"/>
                  </a:lnTo>
                  <a:lnTo>
                    <a:pt x="76" y="163"/>
                  </a:lnTo>
                  <a:lnTo>
                    <a:pt x="65" y="146"/>
                  </a:lnTo>
                  <a:lnTo>
                    <a:pt x="62" y="139"/>
                  </a:lnTo>
                  <a:lnTo>
                    <a:pt x="48" y="131"/>
                  </a:lnTo>
                  <a:lnTo>
                    <a:pt x="43" y="118"/>
                  </a:lnTo>
                  <a:lnTo>
                    <a:pt x="35" y="109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6" y="51"/>
                  </a:lnTo>
                  <a:lnTo>
                    <a:pt x="21" y="41"/>
                  </a:lnTo>
                  <a:lnTo>
                    <a:pt x="34" y="38"/>
                  </a:lnTo>
                  <a:lnTo>
                    <a:pt x="37" y="44"/>
                  </a:lnTo>
                  <a:lnTo>
                    <a:pt x="47" y="56"/>
                  </a:lnTo>
                  <a:lnTo>
                    <a:pt x="52" y="58"/>
                  </a:lnTo>
                  <a:lnTo>
                    <a:pt x="59" y="54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102" y="51"/>
                  </a:lnTo>
                  <a:lnTo>
                    <a:pt x="104" y="45"/>
                  </a:lnTo>
                  <a:lnTo>
                    <a:pt x="111" y="41"/>
                  </a:lnTo>
                  <a:lnTo>
                    <a:pt x="127" y="53"/>
                  </a:lnTo>
                  <a:lnTo>
                    <a:pt x="136" y="51"/>
                  </a:lnTo>
                  <a:lnTo>
                    <a:pt x="145" y="36"/>
                  </a:lnTo>
                  <a:lnTo>
                    <a:pt x="155" y="24"/>
                  </a:lnTo>
                  <a:lnTo>
                    <a:pt x="153" y="12"/>
                  </a:lnTo>
                  <a:lnTo>
                    <a:pt x="148" y="6"/>
                  </a:lnTo>
                  <a:lnTo>
                    <a:pt x="159" y="5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67" y="17"/>
                  </a:lnTo>
                  <a:lnTo>
                    <a:pt x="170" y="32"/>
                  </a:lnTo>
                  <a:lnTo>
                    <a:pt x="179" y="40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4" y="5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8" name="Freeform 173">
              <a:extLst>
                <a:ext uri="{FF2B5EF4-FFF2-40B4-BE49-F238E27FC236}">
                  <a16:creationId xmlns:a16="http://schemas.microsoft.com/office/drawing/2014/main" id="{46881841-44C9-F15F-0903-BB6170445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7" y="3362325"/>
              <a:ext cx="177800" cy="139700"/>
            </a:xfrm>
            <a:custGeom>
              <a:avLst/>
              <a:gdLst>
                <a:gd name="T0" fmla="*/ 17 w 112"/>
                <a:gd name="T1" fmla="*/ 62 h 88"/>
                <a:gd name="T2" fmla="*/ 10 w 112"/>
                <a:gd name="T3" fmla="*/ 46 h 88"/>
                <a:gd name="T4" fmla="*/ 0 w 112"/>
                <a:gd name="T5" fmla="*/ 38 h 88"/>
                <a:gd name="T6" fmla="*/ 9 w 112"/>
                <a:gd name="T7" fmla="*/ 34 h 88"/>
                <a:gd name="T8" fmla="*/ 18 w 112"/>
                <a:gd name="T9" fmla="*/ 20 h 88"/>
                <a:gd name="T10" fmla="*/ 22 w 112"/>
                <a:gd name="T11" fmla="*/ 9 h 88"/>
                <a:gd name="T12" fmla="*/ 29 w 112"/>
                <a:gd name="T13" fmla="*/ 2 h 88"/>
                <a:gd name="T14" fmla="*/ 38 w 112"/>
                <a:gd name="T15" fmla="*/ 4 h 88"/>
                <a:gd name="T16" fmla="*/ 47 w 112"/>
                <a:gd name="T17" fmla="*/ 0 h 88"/>
                <a:gd name="T18" fmla="*/ 57 w 112"/>
                <a:gd name="T19" fmla="*/ 0 h 88"/>
                <a:gd name="T20" fmla="*/ 65 w 112"/>
                <a:gd name="T21" fmla="*/ 6 h 88"/>
                <a:gd name="T22" fmla="*/ 77 w 112"/>
                <a:gd name="T23" fmla="*/ 11 h 88"/>
                <a:gd name="T24" fmla="*/ 88 w 112"/>
                <a:gd name="T25" fmla="*/ 26 h 88"/>
                <a:gd name="T26" fmla="*/ 100 w 112"/>
                <a:gd name="T27" fmla="*/ 41 h 88"/>
                <a:gd name="T28" fmla="*/ 100 w 112"/>
                <a:gd name="T29" fmla="*/ 54 h 88"/>
                <a:gd name="T30" fmla="*/ 104 w 112"/>
                <a:gd name="T31" fmla="*/ 66 h 88"/>
                <a:gd name="T32" fmla="*/ 111 w 112"/>
                <a:gd name="T33" fmla="*/ 71 h 88"/>
                <a:gd name="T34" fmla="*/ 112 w 112"/>
                <a:gd name="T35" fmla="*/ 79 h 88"/>
                <a:gd name="T36" fmla="*/ 111 w 112"/>
                <a:gd name="T37" fmla="*/ 86 h 88"/>
                <a:gd name="T38" fmla="*/ 109 w 112"/>
                <a:gd name="T39" fmla="*/ 87 h 88"/>
                <a:gd name="T40" fmla="*/ 99 w 112"/>
                <a:gd name="T41" fmla="*/ 85 h 88"/>
                <a:gd name="T42" fmla="*/ 97 w 112"/>
                <a:gd name="T43" fmla="*/ 88 h 88"/>
                <a:gd name="T44" fmla="*/ 93 w 112"/>
                <a:gd name="T45" fmla="*/ 88 h 88"/>
                <a:gd name="T46" fmla="*/ 80 w 112"/>
                <a:gd name="T47" fmla="*/ 83 h 88"/>
                <a:gd name="T48" fmla="*/ 71 w 112"/>
                <a:gd name="T49" fmla="*/ 83 h 88"/>
                <a:gd name="T50" fmla="*/ 38 w 112"/>
                <a:gd name="T51" fmla="*/ 82 h 88"/>
                <a:gd name="T52" fmla="*/ 33 w 112"/>
                <a:gd name="T53" fmla="*/ 84 h 88"/>
                <a:gd name="T54" fmla="*/ 27 w 112"/>
                <a:gd name="T55" fmla="*/ 84 h 88"/>
                <a:gd name="T56" fmla="*/ 17 w 112"/>
                <a:gd name="T57" fmla="*/ 87 h 88"/>
                <a:gd name="T58" fmla="*/ 14 w 112"/>
                <a:gd name="T59" fmla="*/ 71 h 88"/>
                <a:gd name="T60" fmla="*/ 31 w 112"/>
                <a:gd name="T61" fmla="*/ 72 h 88"/>
                <a:gd name="T62" fmla="*/ 35 w 112"/>
                <a:gd name="T63" fmla="*/ 69 h 88"/>
                <a:gd name="T64" fmla="*/ 39 w 112"/>
                <a:gd name="T65" fmla="*/ 69 h 88"/>
                <a:gd name="T66" fmla="*/ 45 w 112"/>
                <a:gd name="T67" fmla="*/ 64 h 88"/>
                <a:gd name="T68" fmla="*/ 53 w 112"/>
                <a:gd name="T69" fmla="*/ 68 h 88"/>
                <a:gd name="T70" fmla="*/ 61 w 112"/>
                <a:gd name="T71" fmla="*/ 69 h 88"/>
                <a:gd name="T72" fmla="*/ 69 w 112"/>
                <a:gd name="T73" fmla="*/ 64 h 88"/>
                <a:gd name="T74" fmla="*/ 65 w 112"/>
                <a:gd name="T75" fmla="*/ 58 h 88"/>
                <a:gd name="T76" fmla="*/ 59 w 112"/>
                <a:gd name="T77" fmla="*/ 61 h 88"/>
                <a:gd name="T78" fmla="*/ 54 w 112"/>
                <a:gd name="T79" fmla="*/ 61 h 88"/>
                <a:gd name="T80" fmla="*/ 47 w 112"/>
                <a:gd name="T81" fmla="*/ 56 h 88"/>
                <a:gd name="T82" fmla="*/ 41 w 112"/>
                <a:gd name="T83" fmla="*/ 56 h 88"/>
                <a:gd name="T84" fmla="*/ 37 w 112"/>
                <a:gd name="T85" fmla="*/ 61 h 88"/>
                <a:gd name="T86" fmla="*/ 17 w 112"/>
                <a:gd name="T8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88">
                  <a:moveTo>
                    <a:pt x="17" y="62"/>
                  </a:moveTo>
                  <a:lnTo>
                    <a:pt x="10" y="46"/>
                  </a:lnTo>
                  <a:lnTo>
                    <a:pt x="0" y="38"/>
                  </a:lnTo>
                  <a:lnTo>
                    <a:pt x="9" y="34"/>
                  </a:lnTo>
                  <a:lnTo>
                    <a:pt x="18" y="20"/>
                  </a:lnTo>
                  <a:lnTo>
                    <a:pt x="22" y="9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6"/>
                  </a:lnTo>
                  <a:lnTo>
                    <a:pt x="77" y="11"/>
                  </a:lnTo>
                  <a:lnTo>
                    <a:pt x="88" y="26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4" y="66"/>
                  </a:lnTo>
                  <a:lnTo>
                    <a:pt x="111" y="71"/>
                  </a:lnTo>
                  <a:lnTo>
                    <a:pt x="112" y="79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99" y="85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80" y="83"/>
                  </a:lnTo>
                  <a:lnTo>
                    <a:pt x="71" y="83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7" y="84"/>
                  </a:lnTo>
                  <a:lnTo>
                    <a:pt x="17" y="87"/>
                  </a:lnTo>
                  <a:lnTo>
                    <a:pt x="14" y="71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9" y="69"/>
                  </a:lnTo>
                  <a:lnTo>
                    <a:pt x="45" y="64"/>
                  </a:lnTo>
                  <a:lnTo>
                    <a:pt x="53" y="68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65" y="58"/>
                  </a:lnTo>
                  <a:lnTo>
                    <a:pt x="59" y="61"/>
                  </a:lnTo>
                  <a:lnTo>
                    <a:pt x="54" y="61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7" y="61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9" name="Freeform 174">
              <a:extLst>
                <a:ext uri="{FF2B5EF4-FFF2-40B4-BE49-F238E27FC236}">
                  <a16:creationId xmlns:a16="http://schemas.microsoft.com/office/drawing/2014/main" id="{80248AB6-7752-7298-0525-11E518022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7" y="4246563"/>
              <a:ext cx="28575" cy="19050"/>
            </a:xfrm>
            <a:custGeom>
              <a:avLst/>
              <a:gdLst>
                <a:gd name="T0" fmla="*/ 14 w 18"/>
                <a:gd name="T1" fmla="*/ 5 h 12"/>
                <a:gd name="T2" fmla="*/ 18 w 18"/>
                <a:gd name="T3" fmla="*/ 12 h 12"/>
                <a:gd name="T4" fmla="*/ 6 w 18"/>
                <a:gd name="T5" fmla="*/ 12 h 12"/>
                <a:gd name="T6" fmla="*/ 0 w 18"/>
                <a:gd name="T7" fmla="*/ 0 h 12"/>
                <a:gd name="T8" fmla="*/ 11 w 18"/>
                <a:gd name="T9" fmla="*/ 4 h 12"/>
                <a:gd name="T10" fmla="*/ 14 w 1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lnTo>
                    <a:pt x="18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0" name="Freeform 175">
              <a:extLst>
                <a:ext uri="{FF2B5EF4-FFF2-40B4-BE49-F238E27FC236}">
                  <a16:creationId xmlns:a16="http://schemas.microsoft.com/office/drawing/2014/main" id="{0BE35EAA-84BA-8F74-EDBA-8E44E80EE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0150" y="4214813"/>
              <a:ext cx="34925" cy="20638"/>
            </a:xfrm>
            <a:custGeom>
              <a:avLst/>
              <a:gdLst>
                <a:gd name="T0" fmla="*/ 22 w 22"/>
                <a:gd name="T1" fmla="*/ 12 h 13"/>
                <a:gd name="T2" fmla="*/ 15 w 22"/>
                <a:gd name="T3" fmla="*/ 13 h 13"/>
                <a:gd name="T4" fmla="*/ 4 w 22"/>
                <a:gd name="T5" fmla="*/ 11 h 13"/>
                <a:gd name="T6" fmla="*/ 0 w 22"/>
                <a:gd name="T7" fmla="*/ 8 h 13"/>
                <a:gd name="T8" fmla="*/ 2 w 22"/>
                <a:gd name="T9" fmla="*/ 0 h 13"/>
                <a:gd name="T10" fmla="*/ 14 w 22"/>
                <a:gd name="T11" fmla="*/ 3 h 13"/>
                <a:gd name="T12" fmla="*/ 19 w 22"/>
                <a:gd name="T13" fmla="*/ 7 h 13"/>
                <a:gd name="T14" fmla="*/ 22 w 2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12"/>
                  </a:moveTo>
                  <a:lnTo>
                    <a:pt x="15" y="13"/>
                  </a:lnTo>
                  <a:lnTo>
                    <a:pt x="4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9" y="7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1" name="Freeform 176">
              <a:extLst>
                <a:ext uri="{FF2B5EF4-FFF2-40B4-BE49-F238E27FC236}">
                  <a16:creationId xmlns:a16="http://schemas.microsoft.com/office/drawing/2014/main" id="{8902AF47-B73B-43DA-955D-7AF2E38D5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900" y="4183063"/>
              <a:ext cx="26988" cy="49213"/>
            </a:xfrm>
            <a:custGeom>
              <a:avLst/>
              <a:gdLst>
                <a:gd name="T0" fmla="*/ 17 w 17"/>
                <a:gd name="T1" fmla="*/ 27 h 31"/>
                <a:gd name="T2" fmla="*/ 14 w 17"/>
                <a:gd name="T3" fmla="*/ 31 h 31"/>
                <a:gd name="T4" fmla="*/ 3 w 17"/>
                <a:gd name="T5" fmla="*/ 13 h 31"/>
                <a:gd name="T6" fmla="*/ 0 w 17"/>
                <a:gd name="T7" fmla="*/ 0 h 31"/>
                <a:gd name="T8" fmla="*/ 6 w 17"/>
                <a:gd name="T9" fmla="*/ 0 h 31"/>
                <a:gd name="T10" fmla="*/ 11 w 17"/>
                <a:gd name="T11" fmla="*/ 17 h 31"/>
                <a:gd name="T12" fmla="*/ 17 w 1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7" y="27"/>
                  </a:moveTo>
                  <a:lnTo>
                    <a:pt x="14" y="31"/>
                  </a:lnTo>
                  <a:lnTo>
                    <a:pt x="3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2" name="Freeform 177">
              <a:extLst>
                <a:ext uri="{FF2B5EF4-FFF2-40B4-BE49-F238E27FC236}">
                  <a16:creationId xmlns:a16="http://schemas.microsoft.com/office/drawing/2014/main" id="{E354FD12-A668-64B4-985D-BD060DA8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812" y="4151313"/>
              <a:ext cx="46038" cy="39688"/>
            </a:xfrm>
            <a:custGeom>
              <a:avLst/>
              <a:gdLst>
                <a:gd name="T0" fmla="*/ 28 w 29"/>
                <a:gd name="T1" fmla="*/ 21 h 25"/>
                <a:gd name="T2" fmla="*/ 29 w 29"/>
                <a:gd name="T3" fmla="*/ 25 h 25"/>
                <a:gd name="T4" fmla="*/ 15 w 29"/>
                <a:gd name="T5" fmla="*/ 16 h 25"/>
                <a:gd name="T6" fmla="*/ 6 w 29"/>
                <a:gd name="T7" fmla="*/ 9 h 25"/>
                <a:gd name="T8" fmla="*/ 0 w 29"/>
                <a:gd name="T9" fmla="*/ 2 h 25"/>
                <a:gd name="T10" fmla="*/ 3 w 29"/>
                <a:gd name="T11" fmla="*/ 0 h 25"/>
                <a:gd name="T12" fmla="*/ 11 w 29"/>
                <a:gd name="T13" fmla="*/ 4 h 25"/>
                <a:gd name="T14" fmla="*/ 25 w 29"/>
                <a:gd name="T15" fmla="*/ 14 h 25"/>
                <a:gd name="T16" fmla="*/ 28 w 2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8" y="21"/>
                  </a:moveTo>
                  <a:lnTo>
                    <a:pt x="29" y="25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25" y="14"/>
                  </a:lnTo>
                  <a:lnTo>
                    <a:pt x="28" y="2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3" name="Freeform 178">
              <a:extLst>
                <a:ext uri="{FF2B5EF4-FFF2-40B4-BE49-F238E27FC236}">
                  <a16:creationId xmlns:a16="http://schemas.microsoft.com/office/drawing/2014/main" id="{CDB346AC-4FA6-0AF7-1F4C-14A51160A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4125913"/>
              <a:ext cx="28575" cy="26988"/>
            </a:xfrm>
            <a:custGeom>
              <a:avLst/>
              <a:gdLst>
                <a:gd name="T0" fmla="*/ 18 w 18"/>
                <a:gd name="T1" fmla="*/ 16 h 17"/>
                <a:gd name="T2" fmla="*/ 15 w 18"/>
                <a:gd name="T3" fmla="*/ 17 h 17"/>
                <a:gd name="T4" fmla="*/ 7 w 18"/>
                <a:gd name="T5" fmla="*/ 13 h 17"/>
                <a:gd name="T6" fmla="*/ 0 w 18"/>
                <a:gd name="T7" fmla="*/ 4 h 17"/>
                <a:gd name="T8" fmla="*/ 2 w 18"/>
                <a:gd name="T9" fmla="*/ 0 h 17"/>
                <a:gd name="T10" fmla="*/ 12 w 18"/>
                <a:gd name="T11" fmla="*/ 9 h 17"/>
                <a:gd name="T12" fmla="*/ 18 w 18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6"/>
                  </a:moveTo>
                  <a:lnTo>
                    <a:pt x="15" y="17"/>
                  </a:lnTo>
                  <a:lnTo>
                    <a:pt x="7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9"/>
                  </a:lnTo>
                  <a:lnTo>
                    <a:pt x="18" y="1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4" name="Freeform 179">
              <a:extLst>
                <a:ext uri="{FF2B5EF4-FFF2-40B4-BE49-F238E27FC236}">
                  <a16:creationId xmlns:a16="http://schemas.microsoft.com/office/drawing/2014/main" id="{BC93A828-FEC0-79E7-3ED4-13329D48D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3578225"/>
              <a:ext cx="87313" cy="107950"/>
            </a:xfrm>
            <a:custGeom>
              <a:avLst/>
              <a:gdLst>
                <a:gd name="T0" fmla="*/ 33 w 55"/>
                <a:gd name="T1" fmla="*/ 68 h 68"/>
                <a:gd name="T2" fmla="*/ 28 w 55"/>
                <a:gd name="T3" fmla="*/ 66 h 68"/>
                <a:gd name="T4" fmla="*/ 15 w 55"/>
                <a:gd name="T5" fmla="*/ 58 h 68"/>
                <a:gd name="T6" fmla="*/ 5 w 55"/>
                <a:gd name="T7" fmla="*/ 46 h 68"/>
                <a:gd name="T8" fmla="*/ 2 w 55"/>
                <a:gd name="T9" fmla="*/ 39 h 68"/>
                <a:gd name="T10" fmla="*/ 0 w 55"/>
                <a:gd name="T11" fmla="*/ 23 h 68"/>
                <a:gd name="T12" fmla="*/ 10 w 55"/>
                <a:gd name="T13" fmla="*/ 14 h 68"/>
                <a:gd name="T14" fmla="*/ 12 w 55"/>
                <a:gd name="T15" fmla="*/ 8 h 68"/>
                <a:gd name="T16" fmla="*/ 15 w 55"/>
                <a:gd name="T17" fmla="*/ 4 h 68"/>
                <a:gd name="T18" fmla="*/ 20 w 55"/>
                <a:gd name="T19" fmla="*/ 4 h 68"/>
                <a:gd name="T20" fmla="*/ 24 w 55"/>
                <a:gd name="T21" fmla="*/ 0 h 68"/>
                <a:gd name="T22" fmla="*/ 39 w 55"/>
                <a:gd name="T23" fmla="*/ 0 h 68"/>
                <a:gd name="T24" fmla="*/ 44 w 55"/>
                <a:gd name="T25" fmla="*/ 7 h 68"/>
                <a:gd name="T26" fmla="*/ 48 w 55"/>
                <a:gd name="T27" fmla="*/ 16 h 68"/>
                <a:gd name="T28" fmla="*/ 47 w 55"/>
                <a:gd name="T29" fmla="*/ 22 h 68"/>
                <a:gd name="T30" fmla="*/ 50 w 55"/>
                <a:gd name="T31" fmla="*/ 27 h 68"/>
                <a:gd name="T32" fmla="*/ 50 w 55"/>
                <a:gd name="T33" fmla="*/ 35 h 68"/>
                <a:gd name="T34" fmla="*/ 55 w 55"/>
                <a:gd name="T35" fmla="*/ 34 h 68"/>
                <a:gd name="T36" fmla="*/ 46 w 55"/>
                <a:gd name="T37" fmla="*/ 43 h 68"/>
                <a:gd name="T38" fmla="*/ 38 w 55"/>
                <a:gd name="T39" fmla="*/ 55 h 68"/>
                <a:gd name="T40" fmla="*/ 37 w 55"/>
                <a:gd name="T41" fmla="*/ 61 h 68"/>
                <a:gd name="T42" fmla="*/ 33 w 55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68">
                  <a:moveTo>
                    <a:pt x="33" y="68"/>
                  </a:moveTo>
                  <a:lnTo>
                    <a:pt x="28" y="66"/>
                  </a:lnTo>
                  <a:lnTo>
                    <a:pt x="15" y="58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8" y="16"/>
                  </a:lnTo>
                  <a:lnTo>
                    <a:pt x="47" y="22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55" y="34"/>
                  </a:lnTo>
                  <a:lnTo>
                    <a:pt x="46" y="43"/>
                  </a:lnTo>
                  <a:lnTo>
                    <a:pt x="38" y="55"/>
                  </a:lnTo>
                  <a:lnTo>
                    <a:pt x="37" y="61"/>
                  </a:lnTo>
                  <a:lnTo>
                    <a:pt x="33" y="6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5" name="Freeform 180">
              <a:extLst>
                <a:ext uri="{FF2B5EF4-FFF2-40B4-BE49-F238E27FC236}">
                  <a16:creationId xmlns:a16="http://schemas.microsoft.com/office/drawing/2014/main" id="{1551C41A-1547-E8EE-9160-E45B42681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3433762"/>
              <a:ext cx="69850" cy="41275"/>
            </a:xfrm>
            <a:custGeom>
              <a:avLst/>
              <a:gdLst>
                <a:gd name="T0" fmla="*/ 42 w 44"/>
                <a:gd name="T1" fmla="*/ 21 h 26"/>
                <a:gd name="T2" fmla="*/ 39 w 44"/>
                <a:gd name="T3" fmla="*/ 26 h 26"/>
                <a:gd name="T4" fmla="*/ 29 w 44"/>
                <a:gd name="T5" fmla="*/ 26 h 26"/>
                <a:gd name="T6" fmla="*/ 22 w 44"/>
                <a:gd name="T7" fmla="*/ 24 h 26"/>
                <a:gd name="T8" fmla="*/ 15 w 44"/>
                <a:gd name="T9" fmla="*/ 20 h 26"/>
                <a:gd name="T10" fmla="*/ 5 w 44"/>
                <a:gd name="T11" fmla="*/ 18 h 26"/>
                <a:gd name="T12" fmla="*/ 0 w 44"/>
                <a:gd name="T13" fmla="*/ 14 h 26"/>
                <a:gd name="T14" fmla="*/ 1 w 44"/>
                <a:gd name="T15" fmla="*/ 11 h 26"/>
                <a:gd name="T16" fmla="*/ 8 w 44"/>
                <a:gd name="T17" fmla="*/ 6 h 26"/>
                <a:gd name="T18" fmla="*/ 12 w 44"/>
                <a:gd name="T19" fmla="*/ 3 h 26"/>
                <a:gd name="T20" fmla="*/ 11 w 44"/>
                <a:gd name="T21" fmla="*/ 1 h 26"/>
                <a:gd name="T22" fmla="*/ 15 w 44"/>
                <a:gd name="T23" fmla="*/ 0 h 26"/>
                <a:gd name="T24" fmla="*/ 20 w 44"/>
                <a:gd name="T25" fmla="*/ 1 h 26"/>
                <a:gd name="T26" fmla="*/ 24 w 44"/>
                <a:gd name="T27" fmla="*/ 6 h 26"/>
                <a:gd name="T28" fmla="*/ 29 w 44"/>
                <a:gd name="T29" fmla="*/ 9 h 26"/>
                <a:gd name="T30" fmla="*/ 29 w 44"/>
                <a:gd name="T31" fmla="*/ 12 h 26"/>
                <a:gd name="T32" fmla="*/ 38 w 44"/>
                <a:gd name="T33" fmla="*/ 9 h 26"/>
                <a:gd name="T34" fmla="*/ 41 w 44"/>
                <a:gd name="T35" fmla="*/ 11 h 26"/>
                <a:gd name="T36" fmla="*/ 44 w 44"/>
                <a:gd name="T37" fmla="*/ 13 h 26"/>
                <a:gd name="T38" fmla="*/ 42 w 44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">
                  <a:moveTo>
                    <a:pt x="42" y="21"/>
                  </a:moveTo>
                  <a:lnTo>
                    <a:pt x="39" y="26"/>
                  </a:lnTo>
                  <a:lnTo>
                    <a:pt x="29" y="26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3"/>
                  </a:lnTo>
                  <a:lnTo>
                    <a:pt x="42" y="2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6" name="Freeform 181">
              <a:extLst>
                <a:ext uri="{FF2B5EF4-FFF2-40B4-BE49-F238E27FC236}">
                  <a16:creationId xmlns:a16="http://schemas.microsoft.com/office/drawing/2014/main" id="{CE30F4E7-478C-799D-AE01-2AF1AC835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7" y="3530600"/>
              <a:ext cx="185738" cy="114300"/>
            </a:xfrm>
            <a:custGeom>
              <a:avLst/>
              <a:gdLst>
                <a:gd name="T0" fmla="*/ 117 w 117"/>
                <a:gd name="T1" fmla="*/ 42 h 72"/>
                <a:gd name="T2" fmla="*/ 109 w 117"/>
                <a:gd name="T3" fmla="*/ 55 h 72"/>
                <a:gd name="T4" fmla="*/ 97 w 117"/>
                <a:gd name="T5" fmla="*/ 72 h 72"/>
                <a:gd name="T6" fmla="*/ 82 w 117"/>
                <a:gd name="T7" fmla="*/ 72 h 72"/>
                <a:gd name="T8" fmla="*/ 21 w 117"/>
                <a:gd name="T9" fmla="*/ 47 h 72"/>
                <a:gd name="T10" fmla="*/ 14 w 117"/>
                <a:gd name="T11" fmla="*/ 40 h 72"/>
                <a:gd name="T12" fmla="*/ 7 w 117"/>
                <a:gd name="T13" fmla="*/ 30 h 72"/>
                <a:gd name="T14" fmla="*/ 0 w 117"/>
                <a:gd name="T15" fmla="*/ 19 h 72"/>
                <a:gd name="T16" fmla="*/ 3 w 117"/>
                <a:gd name="T17" fmla="*/ 11 h 72"/>
                <a:gd name="T18" fmla="*/ 10 w 117"/>
                <a:gd name="T19" fmla="*/ 0 h 72"/>
                <a:gd name="T20" fmla="*/ 16 w 117"/>
                <a:gd name="T21" fmla="*/ 4 h 72"/>
                <a:gd name="T22" fmla="*/ 20 w 117"/>
                <a:gd name="T23" fmla="*/ 13 h 72"/>
                <a:gd name="T24" fmla="*/ 28 w 117"/>
                <a:gd name="T25" fmla="*/ 21 h 72"/>
                <a:gd name="T26" fmla="*/ 37 w 117"/>
                <a:gd name="T27" fmla="*/ 21 h 72"/>
                <a:gd name="T28" fmla="*/ 54 w 117"/>
                <a:gd name="T29" fmla="*/ 16 h 72"/>
                <a:gd name="T30" fmla="*/ 74 w 117"/>
                <a:gd name="T31" fmla="*/ 14 h 72"/>
                <a:gd name="T32" fmla="*/ 90 w 117"/>
                <a:gd name="T33" fmla="*/ 7 h 72"/>
                <a:gd name="T34" fmla="*/ 99 w 117"/>
                <a:gd name="T35" fmla="*/ 6 h 72"/>
                <a:gd name="T36" fmla="*/ 105 w 117"/>
                <a:gd name="T37" fmla="*/ 2 h 72"/>
                <a:gd name="T38" fmla="*/ 116 w 117"/>
                <a:gd name="T39" fmla="*/ 1 h 72"/>
                <a:gd name="T40" fmla="*/ 116 w 117"/>
                <a:gd name="T41" fmla="*/ 2 h 72"/>
                <a:gd name="T42" fmla="*/ 116 w 117"/>
                <a:gd name="T43" fmla="*/ 10 h 72"/>
                <a:gd name="T44" fmla="*/ 117 w 117"/>
                <a:gd name="T45" fmla="*/ 31 h 72"/>
                <a:gd name="T46" fmla="*/ 117 w 117"/>
                <a:gd name="T4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2">
                  <a:moveTo>
                    <a:pt x="117" y="42"/>
                  </a:moveTo>
                  <a:lnTo>
                    <a:pt x="109" y="55"/>
                  </a:lnTo>
                  <a:lnTo>
                    <a:pt x="97" y="72"/>
                  </a:lnTo>
                  <a:lnTo>
                    <a:pt x="82" y="72"/>
                  </a:lnTo>
                  <a:lnTo>
                    <a:pt x="21" y="47"/>
                  </a:lnTo>
                  <a:lnTo>
                    <a:pt x="14" y="40"/>
                  </a:lnTo>
                  <a:lnTo>
                    <a:pt x="7" y="30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54" y="16"/>
                  </a:lnTo>
                  <a:lnTo>
                    <a:pt x="74" y="14"/>
                  </a:lnTo>
                  <a:lnTo>
                    <a:pt x="90" y="7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17" y="3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7" name="Freeform 182">
              <a:extLst>
                <a:ext uri="{FF2B5EF4-FFF2-40B4-BE49-F238E27FC236}">
                  <a16:creationId xmlns:a16="http://schemas.microsoft.com/office/drawing/2014/main" id="{3B3BBE0D-1CF3-B690-837F-49452B219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2" y="3513137"/>
              <a:ext cx="287338" cy="450850"/>
            </a:xfrm>
            <a:custGeom>
              <a:avLst/>
              <a:gdLst>
                <a:gd name="T0" fmla="*/ 156 w 181"/>
                <a:gd name="T1" fmla="*/ 9 h 284"/>
                <a:gd name="T2" fmla="*/ 166 w 181"/>
                <a:gd name="T3" fmla="*/ 7 h 284"/>
                <a:gd name="T4" fmla="*/ 174 w 181"/>
                <a:gd name="T5" fmla="*/ 0 h 284"/>
                <a:gd name="T6" fmla="*/ 181 w 181"/>
                <a:gd name="T7" fmla="*/ 0 h 284"/>
                <a:gd name="T8" fmla="*/ 181 w 181"/>
                <a:gd name="T9" fmla="*/ 5 h 284"/>
                <a:gd name="T10" fmla="*/ 180 w 181"/>
                <a:gd name="T11" fmla="*/ 18 h 284"/>
                <a:gd name="T12" fmla="*/ 181 w 181"/>
                <a:gd name="T13" fmla="*/ 28 h 284"/>
                <a:gd name="T14" fmla="*/ 177 w 181"/>
                <a:gd name="T15" fmla="*/ 36 h 284"/>
                <a:gd name="T16" fmla="*/ 173 w 181"/>
                <a:gd name="T17" fmla="*/ 58 h 284"/>
                <a:gd name="T18" fmla="*/ 165 w 181"/>
                <a:gd name="T19" fmla="*/ 81 h 284"/>
                <a:gd name="T20" fmla="*/ 154 w 181"/>
                <a:gd name="T21" fmla="*/ 108 h 284"/>
                <a:gd name="T22" fmla="*/ 139 w 181"/>
                <a:gd name="T23" fmla="*/ 139 h 284"/>
                <a:gd name="T24" fmla="*/ 124 w 181"/>
                <a:gd name="T25" fmla="*/ 162 h 284"/>
                <a:gd name="T26" fmla="*/ 103 w 181"/>
                <a:gd name="T27" fmla="*/ 190 h 284"/>
                <a:gd name="T28" fmla="*/ 85 w 181"/>
                <a:gd name="T29" fmla="*/ 207 h 284"/>
                <a:gd name="T30" fmla="*/ 57 w 181"/>
                <a:gd name="T31" fmla="*/ 228 h 284"/>
                <a:gd name="T32" fmla="*/ 40 w 181"/>
                <a:gd name="T33" fmla="*/ 243 h 284"/>
                <a:gd name="T34" fmla="*/ 20 w 181"/>
                <a:gd name="T35" fmla="*/ 269 h 284"/>
                <a:gd name="T36" fmla="*/ 15 w 181"/>
                <a:gd name="T37" fmla="*/ 280 h 284"/>
                <a:gd name="T38" fmla="*/ 11 w 181"/>
                <a:gd name="T39" fmla="*/ 284 h 284"/>
                <a:gd name="T40" fmla="*/ 1 w 181"/>
                <a:gd name="T41" fmla="*/ 267 h 284"/>
                <a:gd name="T42" fmla="*/ 0 w 181"/>
                <a:gd name="T43" fmla="*/ 191 h 284"/>
                <a:gd name="T44" fmla="*/ 16 w 181"/>
                <a:gd name="T45" fmla="*/ 168 h 284"/>
                <a:gd name="T46" fmla="*/ 21 w 181"/>
                <a:gd name="T47" fmla="*/ 161 h 284"/>
                <a:gd name="T48" fmla="*/ 33 w 181"/>
                <a:gd name="T49" fmla="*/ 161 h 284"/>
                <a:gd name="T50" fmla="*/ 49 w 181"/>
                <a:gd name="T51" fmla="*/ 146 h 284"/>
                <a:gd name="T52" fmla="*/ 73 w 181"/>
                <a:gd name="T53" fmla="*/ 146 h 284"/>
                <a:gd name="T54" fmla="*/ 123 w 181"/>
                <a:gd name="T55" fmla="*/ 83 h 284"/>
                <a:gd name="T56" fmla="*/ 135 w 181"/>
                <a:gd name="T57" fmla="*/ 66 h 284"/>
                <a:gd name="T58" fmla="*/ 143 w 181"/>
                <a:gd name="T59" fmla="*/ 53 h 284"/>
                <a:gd name="T60" fmla="*/ 143 w 181"/>
                <a:gd name="T61" fmla="*/ 42 h 284"/>
                <a:gd name="T62" fmla="*/ 142 w 181"/>
                <a:gd name="T63" fmla="*/ 21 h 284"/>
                <a:gd name="T64" fmla="*/ 142 w 181"/>
                <a:gd name="T65" fmla="*/ 13 h 284"/>
                <a:gd name="T66" fmla="*/ 142 w 181"/>
                <a:gd name="T67" fmla="*/ 12 h 284"/>
                <a:gd name="T68" fmla="*/ 148 w 181"/>
                <a:gd name="T69" fmla="*/ 12 h 284"/>
                <a:gd name="T70" fmla="*/ 156 w 181"/>
                <a:gd name="T7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284">
                  <a:moveTo>
                    <a:pt x="156" y="9"/>
                  </a:moveTo>
                  <a:lnTo>
                    <a:pt x="166" y="7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80" y="18"/>
                  </a:lnTo>
                  <a:lnTo>
                    <a:pt x="181" y="28"/>
                  </a:lnTo>
                  <a:lnTo>
                    <a:pt x="177" y="36"/>
                  </a:lnTo>
                  <a:lnTo>
                    <a:pt x="173" y="58"/>
                  </a:lnTo>
                  <a:lnTo>
                    <a:pt x="165" y="81"/>
                  </a:lnTo>
                  <a:lnTo>
                    <a:pt x="154" y="108"/>
                  </a:lnTo>
                  <a:lnTo>
                    <a:pt x="139" y="139"/>
                  </a:lnTo>
                  <a:lnTo>
                    <a:pt x="124" y="162"/>
                  </a:lnTo>
                  <a:lnTo>
                    <a:pt x="103" y="190"/>
                  </a:lnTo>
                  <a:lnTo>
                    <a:pt x="85" y="207"/>
                  </a:lnTo>
                  <a:lnTo>
                    <a:pt x="57" y="228"/>
                  </a:lnTo>
                  <a:lnTo>
                    <a:pt x="40" y="243"/>
                  </a:lnTo>
                  <a:lnTo>
                    <a:pt x="20" y="269"/>
                  </a:lnTo>
                  <a:lnTo>
                    <a:pt x="15" y="280"/>
                  </a:lnTo>
                  <a:lnTo>
                    <a:pt x="11" y="284"/>
                  </a:lnTo>
                  <a:lnTo>
                    <a:pt x="1" y="267"/>
                  </a:lnTo>
                  <a:lnTo>
                    <a:pt x="0" y="191"/>
                  </a:lnTo>
                  <a:lnTo>
                    <a:pt x="16" y="168"/>
                  </a:lnTo>
                  <a:lnTo>
                    <a:pt x="21" y="161"/>
                  </a:lnTo>
                  <a:lnTo>
                    <a:pt x="33" y="161"/>
                  </a:lnTo>
                  <a:lnTo>
                    <a:pt x="49" y="146"/>
                  </a:lnTo>
                  <a:lnTo>
                    <a:pt x="73" y="146"/>
                  </a:lnTo>
                  <a:lnTo>
                    <a:pt x="123" y="83"/>
                  </a:lnTo>
                  <a:lnTo>
                    <a:pt x="135" y="66"/>
                  </a:lnTo>
                  <a:lnTo>
                    <a:pt x="143" y="53"/>
                  </a:lnTo>
                  <a:lnTo>
                    <a:pt x="143" y="42"/>
                  </a:lnTo>
                  <a:lnTo>
                    <a:pt x="142" y="21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8" y="12"/>
                  </a:lnTo>
                  <a:lnTo>
                    <a:pt x="156" y="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8" name="Freeform 183">
              <a:extLst>
                <a:ext uri="{FF2B5EF4-FFF2-40B4-BE49-F238E27FC236}">
                  <a16:creationId xmlns:a16="http://schemas.microsoft.com/office/drawing/2014/main" id="{2FC4B8C3-C0E5-5D75-9A9C-96DD20B93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2" y="2390775"/>
              <a:ext cx="117475" cy="127000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9" name="Freeform 184">
              <a:extLst>
                <a:ext uri="{FF2B5EF4-FFF2-40B4-BE49-F238E27FC236}">
                  <a16:creationId xmlns:a16="http://schemas.microsoft.com/office/drawing/2014/main" id="{4CB10F50-DB58-2B1C-8C47-EDDCBC42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87" y="3709988"/>
              <a:ext cx="119063" cy="139700"/>
            </a:xfrm>
            <a:custGeom>
              <a:avLst/>
              <a:gdLst>
                <a:gd name="T0" fmla="*/ 17 w 75"/>
                <a:gd name="T1" fmla="*/ 1 h 88"/>
                <a:gd name="T2" fmla="*/ 39 w 75"/>
                <a:gd name="T3" fmla="*/ 5 h 88"/>
                <a:gd name="T4" fmla="*/ 41 w 75"/>
                <a:gd name="T5" fmla="*/ 2 h 88"/>
                <a:gd name="T6" fmla="*/ 56 w 75"/>
                <a:gd name="T7" fmla="*/ 0 h 88"/>
                <a:gd name="T8" fmla="*/ 75 w 75"/>
                <a:gd name="T9" fmla="*/ 6 h 88"/>
                <a:gd name="T10" fmla="*/ 65 w 75"/>
                <a:gd name="T11" fmla="*/ 24 h 88"/>
                <a:gd name="T12" fmla="*/ 66 w 75"/>
                <a:gd name="T13" fmla="*/ 38 h 88"/>
                <a:gd name="T14" fmla="*/ 74 w 75"/>
                <a:gd name="T15" fmla="*/ 50 h 88"/>
                <a:gd name="T16" fmla="*/ 70 w 75"/>
                <a:gd name="T17" fmla="*/ 59 h 88"/>
                <a:gd name="T18" fmla="*/ 68 w 75"/>
                <a:gd name="T19" fmla="*/ 69 h 88"/>
                <a:gd name="T20" fmla="*/ 64 w 75"/>
                <a:gd name="T21" fmla="*/ 77 h 88"/>
                <a:gd name="T22" fmla="*/ 53 w 75"/>
                <a:gd name="T23" fmla="*/ 73 h 88"/>
                <a:gd name="T24" fmla="*/ 45 w 75"/>
                <a:gd name="T25" fmla="*/ 75 h 88"/>
                <a:gd name="T26" fmla="*/ 37 w 75"/>
                <a:gd name="T27" fmla="*/ 73 h 88"/>
                <a:gd name="T28" fmla="*/ 35 w 75"/>
                <a:gd name="T29" fmla="*/ 79 h 88"/>
                <a:gd name="T30" fmla="*/ 38 w 75"/>
                <a:gd name="T31" fmla="*/ 83 h 88"/>
                <a:gd name="T32" fmla="*/ 37 w 75"/>
                <a:gd name="T33" fmla="*/ 88 h 88"/>
                <a:gd name="T34" fmla="*/ 27 w 75"/>
                <a:gd name="T35" fmla="*/ 86 h 88"/>
                <a:gd name="T36" fmla="*/ 16 w 75"/>
                <a:gd name="T37" fmla="*/ 68 h 88"/>
                <a:gd name="T38" fmla="*/ 13 w 75"/>
                <a:gd name="T39" fmla="*/ 56 h 88"/>
                <a:gd name="T40" fmla="*/ 7 w 75"/>
                <a:gd name="T41" fmla="*/ 56 h 88"/>
                <a:gd name="T42" fmla="*/ 0 w 75"/>
                <a:gd name="T43" fmla="*/ 41 h 88"/>
                <a:gd name="T44" fmla="*/ 3 w 75"/>
                <a:gd name="T45" fmla="*/ 30 h 88"/>
                <a:gd name="T46" fmla="*/ 2 w 75"/>
                <a:gd name="T47" fmla="*/ 25 h 88"/>
                <a:gd name="T48" fmla="*/ 13 w 75"/>
                <a:gd name="T49" fmla="*/ 20 h 88"/>
                <a:gd name="T50" fmla="*/ 17 w 75"/>
                <a:gd name="T5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88">
                  <a:moveTo>
                    <a:pt x="17" y="1"/>
                  </a:moveTo>
                  <a:lnTo>
                    <a:pt x="39" y="5"/>
                  </a:lnTo>
                  <a:lnTo>
                    <a:pt x="41" y="2"/>
                  </a:lnTo>
                  <a:lnTo>
                    <a:pt x="56" y="0"/>
                  </a:lnTo>
                  <a:lnTo>
                    <a:pt x="75" y="6"/>
                  </a:lnTo>
                  <a:lnTo>
                    <a:pt x="65" y="24"/>
                  </a:lnTo>
                  <a:lnTo>
                    <a:pt x="66" y="38"/>
                  </a:lnTo>
                  <a:lnTo>
                    <a:pt x="74" y="50"/>
                  </a:lnTo>
                  <a:lnTo>
                    <a:pt x="70" y="59"/>
                  </a:lnTo>
                  <a:lnTo>
                    <a:pt x="68" y="69"/>
                  </a:lnTo>
                  <a:lnTo>
                    <a:pt x="64" y="77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37" y="88"/>
                  </a:lnTo>
                  <a:lnTo>
                    <a:pt x="27" y="86"/>
                  </a:lnTo>
                  <a:lnTo>
                    <a:pt x="16" y="68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41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13" y="20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90" name="Freeform 185">
              <a:extLst>
                <a:ext uri="{FF2B5EF4-FFF2-40B4-BE49-F238E27FC236}">
                  <a16:creationId xmlns:a16="http://schemas.microsoft.com/office/drawing/2014/main" id="{A5A6FD4D-03D5-0B2F-4556-BBC56280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2" y="2281237"/>
              <a:ext cx="142875" cy="57150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91" name="Freeform 186">
              <a:extLst>
                <a:ext uri="{FF2B5EF4-FFF2-40B4-BE49-F238E27FC236}">
                  <a16:creationId xmlns:a16="http://schemas.microsoft.com/office/drawing/2014/main" id="{67C7B303-F612-3979-985C-C6FFD8414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2" y="2368550"/>
              <a:ext cx="73025" cy="46038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92" name="Freeform 187">
              <a:extLst>
                <a:ext uri="{FF2B5EF4-FFF2-40B4-BE49-F238E27FC236}">
                  <a16:creationId xmlns:a16="http://schemas.microsoft.com/office/drawing/2014/main" id="{F829DC65-0B4B-2354-CC84-A52647CA1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5" y="1685925"/>
              <a:ext cx="263525" cy="411163"/>
            </a:xfrm>
            <a:custGeom>
              <a:avLst/>
              <a:gdLst>
                <a:gd name="T0" fmla="*/ 144 w 166"/>
                <a:gd name="T1" fmla="*/ 61 h 259"/>
                <a:gd name="T2" fmla="*/ 132 w 166"/>
                <a:gd name="T3" fmla="*/ 73 h 259"/>
                <a:gd name="T4" fmla="*/ 137 w 166"/>
                <a:gd name="T5" fmla="*/ 84 h 259"/>
                <a:gd name="T6" fmla="*/ 117 w 166"/>
                <a:gd name="T7" fmla="*/ 100 h 259"/>
                <a:gd name="T8" fmla="*/ 92 w 166"/>
                <a:gd name="T9" fmla="*/ 116 h 259"/>
                <a:gd name="T10" fmla="*/ 85 w 166"/>
                <a:gd name="T11" fmla="*/ 142 h 259"/>
                <a:gd name="T12" fmla="*/ 97 w 166"/>
                <a:gd name="T13" fmla="*/ 156 h 259"/>
                <a:gd name="T14" fmla="*/ 112 w 166"/>
                <a:gd name="T15" fmla="*/ 166 h 259"/>
                <a:gd name="T16" fmla="*/ 102 w 166"/>
                <a:gd name="T17" fmla="*/ 188 h 259"/>
                <a:gd name="T18" fmla="*/ 87 w 166"/>
                <a:gd name="T19" fmla="*/ 193 h 259"/>
                <a:gd name="T20" fmla="*/ 85 w 166"/>
                <a:gd name="T21" fmla="*/ 226 h 259"/>
                <a:gd name="T22" fmla="*/ 78 w 166"/>
                <a:gd name="T23" fmla="*/ 244 h 259"/>
                <a:gd name="T24" fmla="*/ 59 w 166"/>
                <a:gd name="T25" fmla="*/ 242 h 259"/>
                <a:gd name="T26" fmla="*/ 52 w 166"/>
                <a:gd name="T27" fmla="*/ 258 h 259"/>
                <a:gd name="T28" fmla="*/ 35 w 166"/>
                <a:gd name="T29" fmla="*/ 259 h 259"/>
                <a:gd name="T30" fmla="*/ 28 w 166"/>
                <a:gd name="T31" fmla="*/ 240 h 259"/>
                <a:gd name="T32" fmla="*/ 14 w 166"/>
                <a:gd name="T33" fmla="*/ 218 h 259"/>
                <a:gd name="T34" fmla="*/ 0 w 166"/>
                <a:gd name="T35" fmla="*/ 190 h 259"/>
                <a:gd name="T36" fmla="*/ 6 w 166"/>
                <a:gd name="T37" fmla="*/ 179 h 259"/>
                <a:gd name="T38" fmla="*/ 17 w 166"/>
                <a:gd name="T39" fmla="*/ 166 h 259"/>
                <a:gd name="T40" fmla="*/ 20 w 166"/>
                <a:gd name="T41" fmla="*/ 143 h 259"/>
                <a:gd name="T42" fmla="*/ 10 w 166"/>
                <a:gd name="T43" fmla="*/ 134 h 259"/>
                <a:gd name="T44" fmla="*/ 6 w 166"/>
                <a:gd name="T45" fmla="*/ 109 h 259"/>
                <a:gd name="T46" fmla="*/ 14 w 166"/>
                <a:gd name="T47" fmla="*/ 91 h 259"/>
                <a:gd name="T48" fmla="*/ 28 w 166"/>
                <a:gd name="T49" fmla="*/ 91 h 259"/>
                <a:gd name="T50" fmla="*/ 32 w 166"/>
                <a:gd name="T51" fmla="*/ 84 h 259"/>
                <a:gd name="T52" fmla="*/ 26 w 166"/>
                <a:gd name="T53" fmla="*/ 78 h 259"/>
                <a:gd name="T54" fmla="*/ 45 w 166"/>
                <a:gd name="T55" fmla="*/ 52 h 259"/>
                <a:gd name="T56" fmla="*/ 56 w 166"/>
                <a:gd name="T57" fmla="*/ 32 h 259"/>
                <a:gd name="T58" fmla="*/ 63 w 166"/>
                <a:gd name="T59" fmla="*/ 19 h 259"/>
                <a:gd name="T60" fmla="*/ 76 w 166"/>
                <a:gd name="T61" fmla="*/ 19 h 259"/>
                <a:gd name="T62" fmla="*/ 78 w 166"/>
                <a:gd name="T63" fmla="*/ 9 h 259"/>
                <a:gd name="T64" fmla="*/ 103 w 166"/>
                <a:gd name="T65" fmla="*/ 12 h 259"/>
                <a:gd name="T66" fmla="*/ 103 w 166"/>
                <a:gd name="T67" fmla="*/ 1 h 259"/>
                <a:gd name="T68" fmla="*/ 111 w 166"/>
                <a:gd name="T69" fmla="*/ 0 h 259"/>
                <a:gd name="T70" fmla="*/ 131 w 166"/>
                <a:gd name="T71" fmla="*/ 9 h 259"/>
                <a:gd name="T72" fmla="*/ 154 w 166"/>
                <a:gd name="T73" fmla="*/ 21 h 259"/>
                <a:gd name="T74" fmla="*/ 160 w 166"/>
                <a:gd name="T75" fmla="*/ 48 h 259"/>
                <a:gd name="T76" fmla="*/ 166 w 166"/>
                <a:gd name="T77" fmla="*/ 55 h 259"/>
                <a:gd name="T78" fmla="*/ 144 w 166"/>
                <a:gd name="T79" fmla="*/ 6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59">
                  <a:moveTo>
                    <a:pt x="144" y="61"/>
                  </a:moveTo>
                  <a:lnTo>
                    <a:pt x="132" y="73"/>
                  </a:lnTo>
                  <a:lnTo>
                    <a:pt x="137" y="84"/>
                  </a:lnTo>
                  <a:lnTo>
                    <a:pt x="117" y="100"/>
                  </a:lnTo>
                  <a:lnTo>
                    <a:pt x="92" y="116"/>
                  </a:lnTo>
                  <a:lnTo>
                    <a:pt x="85" y="142"/>
                  </a:lnTo>
                  <a:lnTo>
                    <a:pt x="97" y="156"/>
                  </a:lnTo>
                  <a:lnTo>
                    <a:pt x="112" y="166"/>
                  </a:lnTo>
                  <a:lnTo>
                    <a:pt x="102" y="188"/>
                  </a:lnTo>
                  <a:lnTo>
                    <a:pt x="87" y="193"/>
                  </a:lnTo>
                  <a:lnTo>
                    <a:pt x="85" y="226"/>
                  </a:lnTo>
                  <a:lnTo>
                    <a:pt x="78" y="244"/>
                  </a:lnTo>
                  <a:lnTo>
                    <a:pt x="59" y="242"/>
                  </a:lnTo>
                  <a:lnTo>
                    <a:pt x="52" y="258"/>
                  </a:lnTo>
                  <a:lnTo>
                    <a:pt x="35" y="259"/>
                  </a:lnTo>
                  <a:lnTo>
                    <a:pt x="28" y="240"/>
                  </a:lnTo>
                  <a:lnTo>
                    <a:pt x="14" y="218"/>
                  </a:lnTo>
                  <a:lnTo>
                    <a:pt x="0" y="190"/>
                  </a:lnTo>
                  <a:lnTo>
                    <a:pt x="6" y="179"/>
                  </a:lnTo>
                  <a:lnTo>
                    <a:pt x="17" y="166"/>
                  </a:lnTo>
                  <a:lnTo>
                    <a:pt x="20" y="143"/>
                  </a:lnTo>
                  <a:lnTo>
                    <a:pt x="10" y="134"/>
                  </a:lnTo>
                  <a:lnTo>
                    <a:pt x="6" y="10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32" y="84"/>
                  </a:lnTo>
                  <a:lnTo>
                    <a:pt x="26" y="78"/>
                  </a:lnTo>
                  <a:lnTo>
                    <a:pt x="45" y="52"/>
                  </a:lnTo>
                  <a:lnTo>
                    <a:pt x="56" y="32"/>
                  </a:lnTo>
                  <a:lnTo>
                    <a:pt x="63" y="19"/>
                  </a:lnTo>
                  <a:lnTo>
                    <a:pt x="76" y="19"/>
                  </a:lnTo>
                  <a:lnTo>
                    <a:pt x="78" y="9"/>
                  </a:lnTo>
                  <a:lnTo>
                    <a:pt x="103" y="12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31" y="9"/>
                  </a:lnTo>
                  <a:lnTo>
                    <a:pt x="154" y="21"/>
                  </a:lnTo>
                  <a:lnTo>
                    <a:pt x="160" y="48"/>
                  </a:lnTo>
                  <a:lnTo>
                    <a:pt x="166" y="55"/>
                  </a:lnTo>
                  <a:lnTo>
                    <a:pt x="144" y="6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93" name="Freeform 188">
              <a:extLst>
                <a:ext uri="{FF2B5EF4-FFF2-40B4-BE49-F238E27FC236}">
                  <a16:creationId xmlns:a16="http://schemas.microsoft.com/office/drawing/2014/main" id="{CE2539E7-4872-06C0-BEA6-78A62698A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0" y="4754563"/>
              <a:ext cx="38100" cy="53975"/>
            </a:xfrm>
            <a:custGeom>
              <a:avLst/>
              <a:gdLst>
                <a:gd name="T0" fmla="*/ 24 w 24"/>
                <a:gd name="T1" fmla="*/ 23 h 34"/>
                <a:gd name="T2" fmla="*/ 20 w 24"/>
                <a:gd name="T3" fmla="*/ 32 h 34"/>
                <a:gd name="T4" fmla="*/ 10 w 24"/>
                <a:gd name="T5" fmla="*/ 34 h 34"/>
                <a:gd name="T6" fmla="*/ 0 w 24"/>
                <a:gd name="T7" fmla="*/ 23 h 34"/>
                <a:gd name="T8" fmla="*/ 0 w 24"/>
                <a:gd name="T9" fmla="*/ 16 h 34"/>
                <a:gd name="T10" fmla="*/ 6 w 24"/>
                <a:gd name="T11" fmla="*/ 8 h 34"/>
                <a:gd name="T12" fmla="*/ 8 w 24"/>
                <a:gd name="T13" fmla="*/ 2 h 34"/>
                <a:gd name="T14" fmla="*/ 13 w 24"/>
                <a:gd name="T15" fmla="*/ 0 h 34"/>
                <a:gd name="T16" fmla="*/ 22 w 24"/>
                <a:gd name="T17" fmla="*/ 4 h 34"/>
                <a:gd name="T18" fmla="*/ 24 w 24"/>
                <a:gd name="T19" fmla="*/ 14 h 34"/>
                <a:gd name="T20" fmla="*/ 24 w 24"/>
                <a:gd name="T2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4">
                  <a:moveTo>
                    <a:pt x="24" y="23"/>
                  </a:moveTo>
                  <a:lnTo>
                    <a:pt x="20" y="32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94" name="Freeform 189">
              <a:extLst>
                <a:ext uri="{FF2B5EF4-FFF2-40B4-BE49-F238E27FC236}">
                  <a16:creationId xmlns:a16="http://schemas.microsoft.com/office/drawing/2014/main" id="{39B021CA-F557-9B9E-3847-FA532BEA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5" y="2682875"/>
              <a:ext cx="168275" cy="160338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95" name="Freeform 190">
              <a:extLst>
                <a:ext uri="{FF2B5EF4-FFF2-40B4-BE49-F238E27FC236}">
                  <a16:creationId xmlns:a16="http://schemas.microsoft.com/office/drawing/2014/main" id="{13D3D5EC-13AD-DC58-F6E7-785251F7E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7" y="3136900"/>
              <a:ext cx="298450" cy="527050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96" name="Freeform 191">
              <a:extLst>
                <a:ext uri="{FF2B5EF4-FFF2-40B4-BE49-F238E27FC236}">
                  <a16:creationId xmlns:a16="http://schemas.microsoft.com/office/drawing/2014/main" id="{24449D72-11F5-9586-33E5-71408D9DA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7" y="3544888"/>
              <a:ext cx="55563" cy="168275"/>
            </a:xfrm>
            <a:custGeom>
              <a:avLst/>
              <a:gdLst>
                <a:gd name="T0" fmla="*/ 35 w 35"/>
                <a:gd name="T1" fmla="*/ 102 h 106"/>
                <a:gd name="T2" fmla="*/ 21 w 35"/>
                <a:gd name="T3" fmla="*/ 106 h 106"/>
                <a:gd name="T4" fmla="*/ 17 w 35"/>
                <a:gd name="T5" fmla="*/ 99 h 106"/>
                <a:gd name="T6" fmla="*/ 12 w 35"/>
                <a:gd name="T7" fmla="*/ 86 h 106"/>
                <a:gd name="T8" fmla="*/ 10 w 35"/>
                <a:gd name="T9" fmla="*/ 75 h 106"/>
                <a:gd name="T10" fmla="*/ 14 w 35"/>
                <a:gd name="T11" fmla="*/ 57 h 106"/>
                <a:gd name="T12" fmla="*/ 10 w 35"/>
                <a:gd name="T13" fmla="*/ 49 h 106"/>
                <a:gd name="T14" fmla="*/ 8 w 35"/>
                <a:gd name="T15" fmla="*/ 33 h 106"/>
                <a:gd name="T16" fmla="*/ 8 w 35"/>
                <a:gd name="T17" fmla="*/ 18 h 106"/>
                <a:gd name="T18" fmla="*/ 0 w 35"/>
                <a:gd name="T19" fmla="*/ 7 h 106"/>
                <a:gd name="T20" fmla="*/ 2 w 35"/>
                <a:gd name="T21" fmla="*/ 0 h 106"/>
                <a:gd name="T22" fmla="*/ 18 w 35"/>
                <a:gd name="T23" fmla="*/ 1 h 106"/>
                <a:gd name="T24" fmla="*/ 15 w 35"/>
                <a:gd name="T25" fmla="*/ 12 h 106"/>
                <a:gd name="T26" fmla="*/ 21 w 35"/>
                <a:gd name="T27" fmla="*/ 18 h 106"/>
                <a:gd name="T28" fmla="*/ 27 w 35"/>
                <a:gd name="T29" fmla="*/ 25 h 106"/>
                <a:gd name="T30" fmla="*/ 28 w 35"/>
                <a:gd name="T31" fmla="*/ 36 h 106"/>
                <a:gd name="T32" fmla="*/ 32 w 35"/>
                <a:gd name="T33" fmla="*/ 40 h 106"/>
                <a:gd name="T34" fmla="*/ 31 w 35"/>
                <a:gd name="T35" fmla="*/ 88 h 106"/>
                <a:gd name="T36" fmla="*/ 35 w 35"/>
                <a:gd name="T3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6">
                  <a:moveTo>
                    <a:pt x="35" y="102"/>
                  </a:moveTo>
                  <a:lnTo>
                    <a:pt x="21" y="106"/>
                  </a:lnTo>
                  <a:lnTo>
                    <a:pt x="17" y="99"/>
                  </a:lnTo>
                  <a:lnTo>
                    <a:pt x="12" y="86"/>
                  </a:lnTo>
                  <a:lnTo>
                    <a:pt x="10" y="75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8" y="33"/>
                  </a:lnTo>
                  <a:lnTo>
                    <a:pt x="8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1"/>
                  </a:lnTo>
                  <a:lnTo>
                    <a:pt x="15" y="12"/>
                  </a:lnTo>
                  <a:lnTo>
                    <a:pt x="21" y="18"/>
                  </a:lnTo>
                  <a:lnTo>
                    <a:pt x="27" y="25"/>
                  </a:lnTo>
                  <a:lnTo>
                    <a:pt x="28" y="36"/>
                  </a:lnTo>
                  <a:lnTo>
                    <a:pt x="32" y="40"/>
                  </a:lnTo>
                  <a:lnTo>
                    <a:pt x="31" y="88"/>
                  </a:lnTo>
                  <a:lnTo>
                    <a:pt x="35" y="10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97" name="Freeform 192">
              <a:extLst>
                <a:ext uri="{FF2B5EF4-FFF2-40B4-BE49-F238E27FC236}">
                  <a16:creationId xmlns:a16="http://schemas.microsoft.com/office/drawing/2014/main" id="{976B2285-1D4F-8BAB-9869-33B5702D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7" y="3235325"/>
              <a:ext cx="252413" cy="485775"/>
            </a:xfrm>
            <a:custGeom>
              <a:avLst/>
              <a:gdLst>
                <a:gd name="T0" fmla="*/ 93 w 159"/>
                <a:gd name="T1" fmla="*/ 162 h 306"/>
                <a:gd name="T2" fmla="*/ 78 w 159"/>
                <a:gd name="T3" fmla="*/ 146 h 306"/>
                <a:gd name="T4" fmla="*/ 63 w 159"/>
                <a:gd name="T5" fmla="*/ 169 h 306"/>
                <a:gd name="T6" fmla="*/ 52 w 159"/>
                <a:gd name="T7" fmla="*/ 217 h 306"/>
                <a:gd name="T8" fmla="*/ 66 w 159"/>
                <a:gd name="T9" fmla="*/ 233 h 306"/>
                <a:gd name="T10" fmla="*/ 79 w 159"/>
                <a:gd name="T11" fmla="*/ 270 h 306"/>
                <a:gd name="T12" fmla="*/ 101 w 159"/>
                <a:gd name="T13" fmla="*/ 284 h 306"/>
                <a:gd name="T14" fmla="*/ 106 w 159"/>
                <a:gd name="T15" fmla="*/ 304 h 306"/>
                <a:gd name="T16" fmla="*/ 91 w 159"/>
                <a:gd name="T17" fmla="*/ 295 h 306"/>
                <a:gd name="T18" fmla="*/ 73 w 159"/>
                <a:gd name="T19" fmla="*/ 290 h 306"/>
                <a:gd name="T20" fmla="*/ 62 w 159"/>
                <a:gd name="T21" fmla="*/ 272 h 306"/>
                <a:gd name="T22" fmla="*/ 42 w 159"/>
                <a:gd name="T23" fmla="*/ 250 h 306"/>
                <a:gd name="T24" fmla="*/ 36 w 159"/>
                <a:gd name="T25" fmla="*/ 251 h 306"/>
                <a:gd name="T26" fmla="*/ 41 w 159"/>
                <a:gd name="T27" fmla="*/ 218 h 306"/>
                <a:gd name="T28" fmla="*/ 56 w 159"/>
                <a:gd name="T29" fmla="*/ 177 h 306"/>
                <a:gd name="T30" fmla="*/ 46 w 159"/>
                <a:gd name="T31" fmla="*/ 149 h 306"/>
                <a:gd name="T32" fmla="*/ 29 w 159"/>
                <a:gd name="T33" fmla="*/ 121 h 306"/>
                <a:gd name="T34" fmla="*/ 30 w 159"/>
                <a:gd name="T35" fmla="*/ 106 h 306"/>
                <a:gd name="T36" fmla="*/ 25 w 159"/>
                <a:gd name="T37" fmla="*/ 75 h 306"/>
                <a:gd name="T38" fmla="*/ 0 w 159"/>
                <a:gd name="T39" fmla="*/ 41 h 306"/>
                <a:gd name="T40" fmla="*/ 12 w 159"/>
                <a:gd name="T41" fmla="*/ 15 h 306"/>
                <a:gd name="T42" fmla="*/ 34 w 159"/>
                <a:gd name="T43" fmla="*/ 5 h 306"/>
                <a:gd name="T44" fmla="*/ 52 w 159"/>
                <a:gd name="T45" fmla="*/ 7 h 306"/>
                <a:gd name="T46" fmla="*/ 67 w 159"/>
                <a:gd name="T47" fmla="*/ 20 h 306"/>
                <a:gd name="T48" fmla="*/ 69 w 159"/>
                <a:gd name="T49" fmla="*/ 61 h 306"/>
                <a:gd name="T50" fmla="*/ 93 w 159"/>
                <a:gd name="T51" fmla="*/ 52 h 306"/>
                <a:gd name="T52" fmla="*/ 106 w 159"/>
                <a:gd name="T53" fmla="*/ 44 h 306"/>
                <a:gd name="T54" fmla="*/ 136 w 159"/>
                <a:gd name="T55" fmla="*/ 62 h 306"/>
                <a:gd name="T56" fmla="*/ 157 w 159"/>
                <a:gd name="T57" fmla="*/ 101 h 306"/>
                <a:gd name="T58" fmla="*/ 154 w 159"/>
                <a:gd name="T59" fmla="*/ 128 h 306"/>
                <a:gd name="T60" fmla="*/ 113 w 159"/>
                <a:gd name="T61" fmla="*/ 129 h 306"/>
                <a:gd name="T62" fmla="*/ 110 w 159"/>
                <a:gd name="T63" fmla="*/ 1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306">
                  <a:moveTo>
                    <a:pt x="110" y="171"/>
                  </a:moveTo>
                  <a:lnTo>
                    <a:pt x="93" y="162"/>
                  </a:lnTo>
                  <a:lnTo>
                    <a:pt x="78" y="162"/>
                  </a:lnTo>
                  <a:lnTo>
                    <a:pt x="78" y="146"/>
                  </a:lnTo>
                  <a:lnTo>
                    <a:pt x="62" y="146"/>
                  </a:lnTo>
                  <a:lnTo>
                    <a:pt x="63" y="169"/>
                  </a:lnTo>
                  <a:lnTo>
                    <a:pt x="56" y="199"/>
                  </a:lnTo>
                  <a:lnTo>
                    <a:pt x="52" y="217"/>
                  </a:lnTo>
                  <a:lnTo>
                    <a:pt x="54" y="233"/>
                  </a:lnTo>
                  <a:lnTo>
                    <a:pt x="66" y="233"/>
                  </a:lnTo>
                  <a:lnTo>
                    <a:pt x="75" y="252"/>
                  </a:lnTo>
                  <a:lnTo>
                    <a:pt x="79" y="270"/>
                  </a:lnTo>
                  <a:lnTo>
                    <a:pt x="90" y="282"/>
                  </a:lnTo>
                  <a:lnTo>
                    <a:pt x="101" y="284"/>
                  </a:lnTo>
                  <a:lnTo>
                    <a:pt x="111" y="295"/>
                  </a:lnTo>
                  <a:lnTo>
                    <a:pt x="106" y="304"/>
                  </a:lnTo>
                  <a:lnTo>
                    <a:pt x="93" y="306"/>
                  </a:lnTo>
                  <a:lnTo>
                    <a:pt x="91" y="295"/>
                  </a:lnTo>
                  <a:lnTo>
                    <a:pt x="76" y="286"/>
                  </a:lnTo>
                  <a:lnTo>
                    <a:pt x="73" y="290"/>
                  </a:lnTo>
                  <a:lnTo>
                    <a:pt x="66" y="282"/>
                  </a:lnTo>
                  <a:lnTo>
                    <a:pt x="62" y="272"/>
                  </a:lnTo>
                  <a:lnTo>
                    <a:pt x="51" y="260"/>
                  </a:lnTo>
                  <a:lnTo>
                    <a:pt x="42" y="250"/>
                  </a:lnTo>
                  <a:lnTo>
                    <a:pt x="40" y="263"/>
                  </a:lnTo>
                  <a:lnTo>
                    <a:pt x="36" y="251"/>
                  </a:lnTo>
                  <a:lnTo>
                    <a:pt x="37" y="238"/>
                  </a:lnTo>
                  <a:lnTo>
                    <a:pt x="41" y="218"/>
                  </a:lnTo>
                  <a:lnTo>
                    <a:pt x="48" y="197"/>
                  </a:lnTo>
                  <a:lnTo>
                    <a:pt x="56" y="177"/>
                  </a:lnTo>
                  <a:lnTo>
                    <a:pt x="47" y="158"/>
                  </a:lnTo>
                  <a:lnTo>
                    <a:pt x="46" y="149"/>
                  </a:lnTo>
                  <a:lnTo>
                    <a:pt x="43" y="137"/>
                  </a:lnTo>
                  <a:lnTo>
                    <a:pt x="29" y="121"/>
                  </a:lnTo>
                  <a:lnTo>
                    <a:pt x="24" y="110"/>
                  </a:lnTo>
                  <a:lnTo>
                    <a:pt x="30" y="106"/>
                  </a:lnTo>
                  <a:lnTo>
                    <a:pt x="34" y="88"/>
                  </a:lnTo>
                  <a:lnTo>
                    <a:pt x="25" y="75"/>
                  </a:lnTo>
                  <a:lnTo>
                    <a:pt x="11" y="60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2" y="15"/>
                  </a:lnTo>
                  <a:lnTo>
                    <a:pt x="25" y="14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7"/>
                  </a:lnTo>
                  <a:lnTo>
                    <a:pt x="55" y="19"/>
                  </a:lnTo>
                  <a:lnTo>
                    <a:pt x="67" y="20"/>
                  </a:lnTo>
                  <a:lnTo>
                    <a:pt x="66" y="42"/>
                  </a:lnTo>
                  <a:lnTo>
                    <a:pt x="69" y="61"/>
                  </a:lnTo>
                  <a:lnTo>
                    <a:pt x="87" y="48"/>
                  </a:lnTo>
                  <a:lnTo>
                    <a:pt x="93" y="52"/>
                  </a:lnTo>
                  <a:lnTo>
                    <a:pt x="103" y="51"/>
                  </a:lnTo>
                  <a:lnTo>
                    <a:pt x="106" y="44"/>
                  </a:lnTo>
                  <a:lnTo>
                    <a:pt x="120" y="45"/>
                  </a:lnTo>
                  <a:lnTo>
                    <a:pt x="136" y="62"/>
                  </a:lnTo>
                  <a:lnTo>
                    <a:pt x="140" y="83"/>
                  </a:lnTo>
                  <a:lnTo>
                    <a:pt x="157" y="101"/>
                  </a:lnTo>
                  <a:lnTo>
                    <a:pt x="159" y="119"/>
                  </a:lnTo>
                  <a:lnTo>
                    <a:pt x="154" y="128"/>
                  </a:lnTo>
                  <a:lnTo>
                    <a:pt x="136" y="125"/>
                  </a:lnTo>
                  <a:lnTo>
                    <a:pt x="113" y="129"/>
                  </a:lnTo>
                  <a:lnTo>
                    <a:pt x="103" y="146"/>
                  </a:lnTo>
                  <a:lnTo>
                    <a:pt x="110" y="171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98" name="Freeform 193">
              <a:extLst>
                <a:ext uri="{FF2B5EF4-FFF2-40B4-BE49-F238E27FC236}">
                  <a16:creationId xmlns:a16="http://schemas.microsoft.com/office/drawing/2014/main" id="{A5A44A6A-ACF3-E048-06ED-8E91F1DC1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7" y="2559050"/>
              <a:ext cx="219075" cy="139700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99" name="Freeform 194">
              <a:extLst>
                <a:ext uri="{FF2B5EF4-FFF2-40B4-BE49-F238E27FC236}">
                  <a16:creationId xmlns:a16="http://schemas.microsoft.com/office/drawing/2014/main" id="{73939483-D122-1EB2-392F-2B1B0E99B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2" y="2501900"/>
              <a:ext cx="411163" cy="244475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00" name="Freeform 195">
              <a:extLst>
                <a:ext uri="{FF2B5EF4-FFF2-40B4-BE49-F238E27FC236}">
                  <a16:creationId xmlns:a16="http://schemas.microsoft.com/office/drawing/2014/main" id="{164F6DB1-8B45-287B-D9F4-3EFB9FBB9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2" y="4181475"/>
              <a:ext cx="69850" cy="36513"/>
            </a:xfrm>
            <a:custGeom>
              <a:avLst/>
              <a:gdLst>
                <a:gd name="T0" fmla="*/ 0 w 44"/>
                <a:gd name="T1" fmla="*/ 13 h 23"/>
                <a:gd name="T2" fmla="*/ 2 w 44"/>
                <a:gd name="T3" fmla="*/ 8 h 23"/>
                <a:gd name="T4" fmla="*/ 19 w 44"/>
                <a:gd name="T5" fmla="*/ 4 h 23"/>
                <a:gd name="T6" fmla="*/ 32 w 44"/>
                <a:gd name="T7" fmla="*/ 3 h 23"/>
                <a:gd name="T8" fmla="*/ 37 w 44"/>
                <a:gd name="T9" fmla="*/ 0 h 23"/>
                <a:gd name="T10" fmla="*/ 44 w 44"/>
                <a:gd name="T11" fmla="*/ 3 h 23"/>
                <a:gd name="T12" fmla="*/ 37 w 44"/>
                <a:gd name="T13" fmla="*/ 9 h 23"/>
                <a:gd name="T14" fmla="*/ 17 w 44"/>
                <a:gd name="T15" fmla="*/ 18 h 23"/>
                <a:gd name="T16" fmla="*/ 1 w 44"/>
                <a:gd name="T17" fmla="*/ 23 h 23"/>
                <a:gd name="T18" fmla="*/ 1 w 44"/>
                <a:gd name="T19" fmla="*/ 17 h 23"/>
                <a:gd name="T20" fmla="*/ 0 w 4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3">
                  <a:moveTo>
                    <a:pt x="0" y="13"/>
                  </a:moveTo>
                  <a:lnTo>
                    <a:pt x="2" y="8"/>
                  </a:lnTo>
                  <a:lnTo>
                    <a:pt x="19" y="4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37" y="9"/>
                  </a:lnTo>
                  <a:lnTo>
                    <a:pt x="17" y="1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01" name="Freeform 196">
              <a:extLst>
                <a:ext uri="{FF2B5EF4-FFF2-40B4-BE49-F238E27FC236}">
                  <a16:creationId xmlns:a16="http://schemas.microsoft.com/office/drawing/2014/main" id="{843C30BB-5762-94C0-D7B0-1D1BD6EE6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7" y="3549650"/>
              <a:ext cx="31750" cy="30163"/>
            </a:xfrm>
            <a:custGeom>
              <a:avLst/>
              <a:gdLst>
                <a:gd name="T0" fmla="*/ 6 w 20"/>
                <a:gd name="T1" fmla="*/ 3 h 19"/>
                <a:gd name="T2" fmla="*/ 16 w 20"/>
                <a:gd name="T3" fmla="*/ 0 h 19"/>
                <a:gd name="T4" fmla="*/ 20 w 20"/>
                <a:gd name="T5" fmla="*/ 1 h 19"/>
                <a:gd name="T6" fmla="*/ 19 w 20"/>
                <a:gd name="T7" fmla="*/ 16 h 19"/>
                <a:gd name="T8" fmla="*/ 3 w 20"/>
                <a:gd name="T9" fmla="*/ 19 h 19"/>
                <a:gd name="T10" fmla="*/ 0 w 20"/>
                <a:gd name="T11" fmla="*/ 17 h 19"/>
                <a:gd name="T12" fmla="*/ 6 w 20"/>
                <a:gd name="T13" fmla="*/ 11 h 19"/>
                <a:gd name="T14" fmla="*/ 6 w 2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3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19" y="16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02" name="Freeform 197">
              <a:extLst>
                <a:ext uri="{FF2B5EF4-FFF2-40B4-BE49-F238E27FC236}">
                  <a16:creationId xmlns:a16="http://schemas.microsoft.com/office/drawing/2014/main" id="{DCD09428-A889-4F1D-D255-90848EAAF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7" y="2678112"/>
              <a:ext cx="111125" cy="231775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03" name="Freeform 198">
              <a:extLst>
                <a:ext uri="{FF2B5EF4-FFF2-40B4-BE49-F238E27FC236}">
                  <a16:creationId xmlns:a16="http://schemas.microsoft.com/office/drawing/2014/main" id="{2B0AC069-69D5-D626-2D8B-9D3FBC8F8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2524125"/>
              <a:ext cx="514350" cy="204788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04" name="Freeform 199">
              <a:extLst>
                <a:ext uri="{FF2B5EF4-FFF2-40B4-BE49-F238E27FC236}">
                  <a16:creationId xmlns:a16="http://schemas.microsoft.com/office/drawing/2014/main" id="{8CC1426B-6525-F8E1-DF05-E2979A151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2520950"/>
              <a:ext cx="79375" cy="65088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05" name="Freeform 200">
              <a:extLst>
                <a:ext uri="{FF2B5EF4-FFF2-40B4-BE49-F238E27FC236}">
                  <a16:creationId xmlns:a16="http://schemas.microsoft.com/office/drawing/2014/main" id="{B0BC3B89-D7AC-54DD-78C4-2B6EBA37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2" y="3074987"/>
              <a:ext cx="39688" cy="109538"/>
            </a:xfrm>
            <a:custGeom>
              <a:avLst/>
              <a:gdLst>
                <a:gd name="T0" fmla="*/ 25 w 25"/>
                <a:gd name="T1" fmla="*/ 19 h 69"/>
                <a:gd name="T2" fmla="*/ 22 w 25"/>
                <a:gd name="T3" fmla="*/ 52 h 69"/>
                <a:gd name="T4" fmla="*/ 19 w 25"/>
                <a:gd name="T5" fmla="*/ 69 h 69"/>
                <a:gd name="T6" fmla="*/ 5 w 25"/>
                <a:gd name="T7" fmla="*/ 51 h 69"/>
                <a:gd name="T8" fmla="*/ 0 w 25"/>
                <a:gd name="T9" fmla="*/ 36 h 69"/>
                <a:gd name="T10" fmla="*/ 5 w 25"/>
                <a:gd name="T11" fmla="*/ 16 h 69"/>
                <a:gd name="T12" fmla="*/ 15 w 25"/>
                <a:gd name="T13" fmla="*/ 0 h 69"/>
                <a:gd name="T14" fmla="*/ 25 w 25"/>
                <a:gd name="T15" fmla="*/ 6 h 69"/>
                <a:gd name="T16" fmla="*/ 25 w 25"/>
                <a:gd name="T1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9">
                  <a:moveTo>
                    <a:pt x="25" y="19"/>
                  </a:moveTo>
                  <a:lnTo>
                    <a:pt x="22" y="52"/>
                  </a:lnTo>
                  <a:lnTo>
                    <a:pt x="19" y="69"/>
                  </a:lnTo>
                  <a:lnTo>
                    <a:pt x="5" y="51"/>
                  </a:lnTo>
                  <a:lnTo>
                    <a:pt x="0" y="36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5" y="6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06" name="Freeform 201">
              <a:extLst>
                <a:ext uri="{FF2B5EF4-FFF2-40B4-BE49-F238E27FC236}">
                  <a16:creationId xmlns:a16="http://schemas.microsoft.com/office/drawing/2014/main" id="{1C4170CF-9264-EBA0-B955-1D6FA232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7" y="3940175"/>
              <a:ext cx="315913" cy="355600"/>
            </a:xfrm>
            <a:custGeom>
              <a:avLst/>
              <a:gdLst>
                <a:gd name="T0" fmla="*/ 84 w 199"/>
                <a:gd name="T1" fmla="*/ 0 h 224"/>
                <a:gd name="T2" fmla="*/ 87 w 199"/>
                <a:gd name="T3" fmla="*/ 2 h 224"/>
                <a:gd name="T4" fmla="*/ 154 w 199"/>
                <a:gd name="T5" fmla="*/ 45 h 224"/>
                <a:gd name="T6" fmla="*/ 155 w 199"/>
                <a:gd name="T7" fmla="*/ 57 h 224"/>
                <a:gd name="T8" fmla="*/ 181 w 199"/>
                <a:gd name="T9" fmla="*/ 78 h 224"/>
                <a:gd name="T10" fmla="*/ 172 w 199"/>
                <a:gd name="T11" fmla="*/ 103 h 224"/>
                <a:gd name="T12" fmla="*/ 173 w 199"/>
                <a:gd name="T13" fmla="*/ 115 h 224"/>
                <a:gd name="T14" fmla="*/ 184 w 199"/>
                <a:gd name="T15" fmla="*/ 123 h 224"/>
                <a:gd name="T16" fmla="*/ 185 w 199"/>
                <a:gd name="T17" fmla="*/ 128 h 224"/>
                <a:gd name="T18" fmla="*/ 180 w 199"/>
                <a:gd name="T19" fmla="*/ 141 h 224"/>
                <a:gd name="T20" fmla="*/ 181 w 199"/>
                <a:gd name="T21" fmla="*/ 147 h 224"/>
                <a:gd name="T22" fmla="*/ 179 w 199"/>
                <a:gd name="T23" fmla="*/ 157 h 224"/>
                <a:gd name="T24" fmla="*/ 185 w 199"/>
                <a:gd name="T25" fmla="*/ 170 h 224"/>
                <a:gd name="T26" fmla="*/ 192 w 199"/>
                <a:gd name="T27" fmla="*/ 190 h 224"/>
                <a:gd name="T28" fmla="*/ 199 w 199"/>
                <a:gd name="T29" fmla="*/ 195 h 224"/>
                <a:gd name="T30" fmla="*/ 184 w 199"/>
                <a:gd name="T31" fmla="*/ 207 h 224"/>
                <a:gd name="T32" fmla="*/ 164 w 199"/>
                <a:gd name="T33" fmla="*/ 215 h 224"/>
                <a:gd name="T34" fmla="*/ 153 w 199"/>
                <a:gd name="T35" fmla="*/ 215 h 224"/>
                <a:gd name="T36" fmla="*/ 146 w 199"/>
                <a:gd name="T37" fmla="*/ 221 h 224"/>
                <a:gd name="T38" fmla="*/ 133 w 199"/>
                <a:gd name="T39" fmla="*/ 221 h 224"/>
                <a:gd name="T40" fmla="*/ 128 w 199"/>
                <a:gd name="T41" fmla="*/ 224 h 224"/>
                <a:gd name="T42" fmla="*/ 107 w 199"/>
                <a:gd name="T43" fmla="*/ 218 h 224"/>
                <a:gd name="T44" fmla="*/ 93 w 199"/>
                <a:gd name="T45" fmla="*/ 220 h 224"/>
                <a:gd name="T46" fmla="*/ 89 w 199"/>
                <a:gd name="T47" fmla="*/ 192 h 224"/>
                <a:gd name="T48" fmla="*/ 82 w 199"/>
                <a:gd name="T49" fmla="*/ 182 h 224"/>
                <a:gd name="T50" fmla="*/ 79 w 199"/>
                <a:gd name="T51" fmla="*/ 176 h 224"/>
                <a:gd name="T52" fmla="*/ 61 w 199"/>
                <a:gd name="T53" fmla="*/ 172 h 224"/>
                <a:gd name="T54" fmla="*/ 51 w 199"/>
                <a:gd name="T55" fmla="*/ 166 h 224"/>
                <a:gd name="T56" fmla="*/ 39 w 199"/>
                <a:gd name="T57" fmla="*/ 163 h 224"/>
                <a:gd name="T58" fmla="*/ 32 w 199"/>
                <a:gd name="T59" fmla="*/ 159 h 224"/>
                <a:gd name="T60" fmla="*/ 25 w 199"/>
                <a:gd name="T61" fmla="*/ 154 h 224"/>
                <a:gd name="T62" fmla="*/ 15 w 199"/>
                <a:gd name="T63" fmla="*/ 127 h 224"/>
                <a:gd name="T64" fmla="*/ 5 w 199"/>
                <a:gd name="T65" fmla="*/ 116 h 224"/>
                <a:gd name="T66" fmla="*/ 1 w 199"/>
                <a:gd name="T67" fmla="*/ 104 h 224"/>
                <a:gd name="T68" fmla="*/ 3 w 199"/>
                <a:gd name="T69" fmla="*/ 93 h 224"/>
                <a:gd name="T70" fmla="*/ 0 w 199"/>
                <a:gd name="T71" fmla="*/ 74 h 224"/>
                <a:gd name="T72" fmla="*/ 7 w 199"/>
                <a:gd name="T73" fmla="*/ 73 h 224"/>
                <a:gd name="T74" fmla="*/ 14 w 199"/>
                <a:gd name="T75" fmla="*/ 65 h 224"/>
                <a:gd name="T76" fmla="*/ 22 w 199"/>
                <a:gd name="T77" fmla="*/ 54 h 224"/>
                <a:gd name="T78" fmla="*/ 26 w 199"/>
                <a:gd name="T79" fmla="*/ 50 h 224"/>
                <a:gd name="T80" fmla="*/ 26 w 199"/>
                <a:gd name="T81" fmla="*/ 43 h 224"/>
                <a:gd name="T82" fmla="*/ 22 w 199"/>
                <a:gd name="T83" fmla="*/ 39 h 224"/>
                <a:gd name="T84" fmla="*/ 21 w 199"/>
                <a:gd name="T85" fmla="*/ 31 h 224"/>
                <a:gd name="T86" fmla="*/ 26 w 199"/>
                <a:gd name="T87" fmla="*/ 28 h 224"/>
                <a:gd name="T88" fmla="*/ 28 w 199"/>
                <a:gd name="T89" fmla="*/ 16 h 224"/>
                <a:gd name="T90" fmla="*/ 20 w 199"/>
                <a:gd name="T91" fmla="*/ 4 h 224"/>
                <a:gd name="T92" fmla="*/ 27 w 199"/>
                <a:gd name="T93" fmla="*/ 2 h 224"/>
                <a:gd name="T94" fmla="*/ 47 w 199"/>
                <a:gd name="T95" fmla="*/ 2 h 224"/>
                <a:gd name="T96" fmla="*/ 84 w 199"/>
                <a:gd name="T9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24">
                  <a:moveTo>
                    <a:pt x="84" y="0"/>
                  </a:moveTo>
                  <a:lnTo>
                    <a:pt x="87" y="2"/>
                  </a:lnTo>
                  <a:lnTo>
                    <a:pt x="154" y="45"/>
                  </a:lnTo>
                  <a:lnTo>
                    <a:pt x="155" y="57"/>
                  </a:lnTo>
                  <a:lnTo>
                    <a:pt x="181" y="78"/>
                  </a:lnTo>
                  <a:lnTo>
                    <a:pt x="172" y="103"/>
                  </a:lnTo>
                  <a:lnTo>
                    <a:pt x="173" y="115"/>
                  </a:lnTo>
                  <a:lnTo>
                    <a:pt x="184" y="123"/>
                  </a:lnTo>
                  <a:lnTo>
                    <a:pt x="185" y="128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79" y="157"/>
                  </a:lnTo>
                  <a:lnTo>
                    <a:pt x="185" y="170"/>
                  </a:lnTo>
                  <a:lnTo>
                    <a:pt x="192" y="190"/>
                  </a:lnTo>
                  <a:lnTo>
                    <a:pt x="199" y="195"/>
                  </a:lnTo>
                  <a:lnTo>
                    <a:pt x="184" y="207"/>
                  </a:lnTo>
                  <a:lnTo>
                    <a:pt x="164" y="215"/>
                  </a:lnTo>
                  <a:lnTo>
                    <a:pt x="153" y="215"/>
                  </a:lnTo>
                  <a:lnTo>
                    <a:pt x="146" y="221"/>
                  </a:lnTo>
                  <a:lnTo>
                    <a:pt x="133" y="221"/>
                  </a:lnTo>
                  <a:lnTo>
                    <a:pt x="128" y="224"/>
                  </a:lnTo>
                  <a:lnTo>
                    <a:pt x="107" y="218"/>
                  </a:lnTo>
                  <a:lnTo>
                    <a:pt x="93" y="220"/>
                  </a:lnTo>
                  <a:lnTo>
                    <a:pt x="89" y="192"/>
                  </a:lnTo>
                  <a:lnTo>
                    <a:pt x="82" y="182"/>
                  </a:lnTo>
                  <a:lnTo>
                    <a:pt x="79" y="176"/>
                  </a:lnTo>
                  <a:lnTo>
                    <a:pt x="61" y="172"/>
                  </a:lnTo>
                  <a:lnTo>
                    <a:pt x="51" y="166"/>
                  </a:lnTo>
                  <a:lnTo>
                    <a:pt x="39" y="163"/>
                  </a:lnTo>
                  <a:lnTo>
                    <a:pt x="32" y="159"/>
                  </a:lnTo>
                  <a:lnTo>
                    <a:pt x="25" y="154"/>
                  </a:lnTo>
                  <a:lnTo>
                    <a:pt x="15" y="127"/>
                  </a:lnTo>
                  <a:lnTo>
                    <a:pt x="5" y="116"/>
                  </a:lnTo>
                  <a:lnTo>
                    <a:pt x="1" y="104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22" y="54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1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47" y="2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07" name="Freeform 202">
              <a:extLst>
                <a:ext uri="{FF2B5EF4-FFF2-40B4-BE49-F238E27FC236}">
                  <a16:creationId xmlns:a16="http://schemas.microsoft.com/office/drawing/2014/main" id="{4392D7E2-5DA0-47D5-8AA4-D57E5FB8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3768725"/>
              <a:ext cx="158750" cy="187325"/>
            </a:xfrm>
            <a:custGeom>
              <a:avLst/>
              <a:gdLst>
                <a:gd name="T0" fmla="*/ 42 w 100"/>
                <a:gd name="T1" fmla="*/ 110 h 118"/>
                <a:gd name="T2" fmla="*/ 22 w 100"/>
                <a:gd name="T3" fmla="*/ 110 h 118"/>
                <a:gd name="T4" fmla="*/ 15 w 100"/>
                <a:gd name="T5" fmla="*/ 112 h 118"/>
                <a:gd name="T6" fmla="*/ 4 w 100"/>
                <a:gd name="T7" fmla="*/ 118 h 118"/>
                <a:gd name="T8" fmla="*/ 0 w 100"/>
                <a:gd name="T9" fmla="*/ 116 h 118"/>
                <a:gd name="T10" fmla="*/ 0 w 100"/>
                <a:gd name="T11" fmla="*/ 101 h 118"/>
                <a:gd name="T12" fmla="*/ 4 w 100"/>
                <a:gd name="T13" fmla="*/ 93 h 118"/>
                <a:gd name="T14" fmla="*/ 5 w 100"/>
                <a:gd name="T15" fmla="*/ 76 h 118"/>
                <a:gd name="T16" fmla="*/ 9 w 100"/>
                <a:gd name="T17" fmla="*/ 66 h 118"/>
                <a:gd name="T18" fmla="*/ 16 w 100"/>
                <a:gd name="T19" fmla="*/ 56 h 118"/>
                <a:gd name="T20" fmla="*/ 23 w 100"/>
                <a:gd name="T21" fmla="*/ 50 h 118"/>
                <a:gd name="T22" fmla="*/ 29 w 100"/>
                <a:gd name="T23" fmla="*/ 43 h 118"/>
                <a:gd name="T24" fmla="*/ 22 w 100"/>
                <a:gd name="T25" fmla="*/ 40 h 118"/>
                <a:gd name="T26" fmla="*/ 23 w 100"/>
                <a:gd name="T27" fmla="*/ 16 h 118"/>
                <a:gd name="T28" fmla="*/ 30 w 100"/>
                <a:gd name="T29" fmla="*/ 10 h 118"/>
                <a:gd name="T30" fmla="*/ 42 w 100"/>
                <a:gd name="T31" fmla="*/ 14 h 118"/>
                <a:gd name="T32" fmla="*/ 57 w 100"/>
                <a:gd name="T33" fmla="*/ 10 h 118"/>
                <a:gd name="T34" fmla="*/ 69 w 100"/>
                <a:gd name="T35" fmla="*/ 10 h 118"/>
                <a:gd name="T36" fmla="*/ 81 w 100"/>
                <a:gd name="T37" fmla="*/ 0 h 118"/>
                <a:gd name="T38" fmla="*/ 90 w 100"/>
                <a:gd name="T39" fmla="*/ 15 h 118"/>
                <a:gd name="T40" fmla="*/ 92 w 100"/>
                <a:gd name="T41" fmla="*/ 25 h 118"/>
                <a:gd name="T42" fmla="*/ 100 w 100"/>
                <a:gd name="T43" fmla="*/ 49 h 118"/>
                <a:gd name="T44" fmla="*/ 93 w 100"/>
                <a:gd name="T45" fmla="*/ 64 h 118"/>
                <a:gd name="T46" fmla="*/ 84 w 100"/>
                <a:gd name="T47" fmla="*/ 78 h 118"/>
                <a:gd name="T48" fmla="*/ 79 w 100"/>
                <a:gd name="T49" fmla="*/ 86 h 118"/>
                <a:gd name="T50" fmla="*/ 79 w 100"/>
                <a:gd name="T51" fmla="*/ 108 h 118"/>
                <a:gd name="T52" fmla="*/ 42 w 100"/>
                <a:gd name="T53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18">
                  <a:moveTo>
                    <a:pt x="42" y="110"/>
                  </a:moveTo>
                  <a:lnTo>
                    <a:pt x="22" y="110"/>
                  </a:lnTo>
                  <a:lnTo>
                    <a:pt x="15" y="11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6" y="56"/>
                  </a:lnTo>
                  <a:lnTo>
                    <a:pt x="23" y="50"/>
                  </a:lnTo>
                  <a:lnTo>
                    <a:pt x="29" y="43"/>
                  </a:lnTo>
                  <a:lnTo>
                    <a:pt x="22" y="40"/>
                  </a:lnTo>
                  <a:lnTo>
                    <a:pt x="23" y="16"/>
                  </a:lnTo>
                  <a:lnTo>
                    <a:pt x="30" y="10"/>
                  </a:lnTo>
                  <a:lnTo>
                    <a:pt x="42" y="14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81" y="0"/>
                  </a:lnTo>
                  <a:lnTo>
                    <a:pt x="90" y="15"/>
                  </a:lnTo>
                  <a:lnTo>
                    <a:pt x="92" y="25"/>
                  </a:lnTo>
                  <a:lnTo>
                    <a:pt x="100" y="49"/>
                  </a:lnTo>
                  <a:lnTo>
                    <a:pt x="93" y="64"/>
                  </a:lnTo>
                  <a:lnTo>
                    <a:pt x="84" y="78"/>
                  </a:lnTo>
                  <a:lnTo>
                    <a:pt x="79" y="86"/>
                  </a:lnTo>
                  <a:lnTo>
                    <a:pt x="79" y="108"/>
                  </a:lnTo>
                  <a:lnTo>
                    <a:pt x="42" y="11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08" name="Freeform 203">
              <a:extLst>
                <a:ext uri="{FF2B5EF4-FFF2-40B4-BE49-F238E27FC236}">
                  <a16:creationId xmlns:a16="http://schemas.microsoft.com/office/drawing/2014/main" id="{34715F0F-7CF8-F273-DD7B-DBB2631BF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212" y="2192337"/>
              <a:ext cx="457200" cy="257175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09" name="Freeform 204">
              <a:extLst>
                <a:ext uri="{FF2B5EF4-FFF2-40B4-BE49-F238E27FC236}">
                  <a16:creationId xmlns:a16="http://schemas.microsoft.com/office/drawing/2014/main" id="{EC717527-CCD4-5C3D-2432-4EDCCDDD4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987" y="4902200"/>
              <a:ext cx="142875" cy="158750"/>
            </a:xfrm>
            <a:custGeom>
              <a:avLst/>
              <a:gdLst>
                <a:gd name="T0" fmla="*/ 3 w 90"/>
                <a:gd name="T1" fmla="*/ 2 h 100"/>
                <a:gd name="T2" fmla="*/ 14 w 90"/>
                <a:gd name="T3" fmla="*/ 0 h 100"/>
                <a:gd name="T4" fmla="*/ 35 w 90"/>
                <a:gd name="T5" fmla="*/ 16 h 100"/>
                <a:gd name="T6" fmla="*/ 41 w 90"/>
                <a:gd name="T7" fmla="*/ 15 h 100"/>
                <a:gd name="T8" fmla="*/ 61 w 90"/>
                <a:gd name="T9" fmla="*/ 29 h 100"/>
                <a:gd name="T10" fmla="*/ 77 w 90"/>
                <a:gd name="T11" fmla="*/ 40 h 100"/>
                <a:gd name="T12" fmla="*/ 89 w 90"/>
                <a:gd name="T13" fmla="*/ 54 h 100"/>
                <a:gd name="T14" fmla="*/ 83 w 90"/>
                <a:gd name="T15" fmla="*/ 64 h 100"/>
                <a:gd name="T16" fmla="*/ 90 w 90"/>
                <a:gd name="T17" fmla="*/ 76 h 100"/>
                <a:gd name="T18" fmla="*/ 84 w 90"/>
                <a:gd name="T19" fmla="*/ 89 h 100"/>
                <a:gd name="T20" fmla="*/ 67 w 90"/>
                <a:gd name="T21" fmla="*/ 100 h 100"/>
                <a:gd name="T22" fmla="*/ 53 w 90"/>
                <a:gd name="T23" fmla="*/ 96 h 100"/>
                <a:gd name="T24" fmla="*/ 44 w 90"/>
                <a:gd name="T25" fmla="*/ 98 h 100"/>
                <a:gd name="T26" fmla="*/ 27 w 90"/>
                <a:gd name="T27" fmla="*/ 89 h 100"/>
                <a:gd name="T28" fmla="*/ 15 w 90"/>
                <a:gd name="T29" fmla="*/ 90 h 100"/>
                <a:gd name="T30" fmla="*/ 2 w 90"/>
                <a:gd name="T31" fmla="*/ 79 h 100"/>
                <a:gd name="T32" fmla="*/ 1 w 90"/>
                <a:gd name="T33" fmla="*/ 65 h 100"/>
                <a:gd name="T34" fmla="*/ 4 w 90"/>
                <a:gd name="T35" fmla="*/ 61 h 100"/>
                <a:gd name="T36" fmla="*/ 0 w 90"/>
                <a:gd name="T37" fmla="*/ 40 h 100"/>
                <a:gd name="T38" fmla="*/ 2 w 90"/>
                <a:gd name="T39" fmla="*/ 19 h 100"/>
                <a:gd name="T40" fmla="*/ 3 w 90"/>
                <a:gd name="T4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0">
                  <a:moveTo>
                    <a:pt x="3" y="2"/>
                  </a:moveTo>
                  <a:lnTo>
                    <a:pt x="14" y="0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61" y="29"/>
                  </a:lnTo>
                  <a:lnTo>
                    <a:pt x="77" y="40"/>
                  </a:lnTo>
                  <a:lnTo>
                    <a:pt x="89" y="54"/>
                  </a:lnTo>
                  <a:lnTo>
                    <a:pt x="83" y="64"/>
                  </a:lnTo>
                  <a:lnTo>
                    <a:pt x="90" y="76"/>
                  </a:lnTo>
                  <a:lnTo>
                    <a:pt x="84" y="89"/>
                  </a:lnTo>
                  <a:lnTo>
                    <a:pt x="67" y="100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27" y="89"/>
                  </a:lnTo>
                  <a:lnTo>
                    <a:pt x="15" y="90"/>
                  </a:lnTo>
                  <a:lnTo>
                    <a:pt x="2" y="79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10" name="Freeform 205">
              <a:extLst>
                <a:ext uri="{FF2B5EF4-FFF2-40B4-BE49-F238E27FC236}">
                  <a16:creationId xmlns:a16="http://schemas.microsoft.com/office/drawing/2014/main" id="{EF5D8440-81D4-36EE-8DA8-9DEDA7109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" y="2014537"/>
              <a:ext cx="76200" cy="39688"/>
            </a:xfrm>
            <a:custGeom>
              <a:avLst/>
              <a:gdLst>
                <a:gd name="T0" fmla="*/ 25 w 48"/>
                <a:gd name="T1" fmla="*/ 17 h 25"/>
                <a:gd name="T2" fmla="*/ 3 w 48"/>
                <a:gd name="T3" fmla="*/ 25 h 25"/>
                <a:gd name="T4" fmla="*/ 0 w 48"/>
                <a:gd name="T5" fmla="*/ 19 h 25"/>
                <a:gd name="T6" fmla="*/ 7 w 48"/>
                <a:gd name="T7" fmla="*/ 10 h 25"/>
                <a:gd name="T8" fmla="*/ 28 w 48"/>
                <a:gd name="T9" fmla="*/ 3 h 25"/>
                <a:gd name="T10" fmla="*/ 40 w 48"/>
                <a:gd name="T11" fmla="*/ 0 h 25"/>
                <a:gd name="T12" fmla="*/ 48 w 48"/>
                <a:gd name="T13" fmla="*/ 2 h 25"/>
                <a:gd name="T14" fmla="*/ 48 w 48"/>
                <a:gd name="T15" fmla="*/ 8 h 25"/>
                <a:gd name="T16" fmla="*/ 25 w 48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5" y="17"/>
                  </a:moveTo>
                  <a:lnTo>
                    <a:pt x="3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25" y="1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11" name="Freeform 207">
              <a:extLst>
                <a:ext uri="{FF2B5EF4-FFF2-40B4-BE49-F238E27FC236}">
                  <a16:creationId xmlns:a16="http://schemas.microsoft.com/office/drawing/2014/main" id="{6586444E-2BB4-D768-C40C-24EF515DF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" y="1941512"/>
              <a:ext cx="44450" cy="19050"/>
            </a:xfrm>
            <a:custGeom>
              <a:avLst/>
              <a:gdLst>
                <a:gd name="T0" fmla="*/ 21 w 28"/>
                <a:gd name="T1" fmla="*/ 9 h 12"/>
                <a:gd name="T2" fmla="*/ 8 w 28"/>
                <a:gd name="T3" fmla="*/ 12 h 12"/>
                <a:gd name="T4" fmla="*/ 3 w 28"/>
                <a:gd name="T5" fmla="*/ 8 h 12"/>
                <a:gd name="T6" fmla="*/ 0 w 28"/>
                <a:gd name="T7" fmla="*/ 3 h 12"/>
                <a:gd name="T8" fmla="*/ 19 w 28"/>
                <a:gd name="T9" fmla="*/ 0 h 12"/>
                <a:gd name="T10" fmla="*/ 28 w 28"/>
                <a:gd name="T11" fmla="*/ 1 h 12"/>
                <a:gd name="T12" fmla="*/ 21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1" y="9"/>
                  </a:moveTo>
                  <a:lnTo>
                    <a:pt x="8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21" y="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12" name="Freeform 208">
              <a:extLst>
                <a:ext uri="{FF2B5EF4-FFF2-40B4-BE49-F238E27FC236}">
                  <a16:creationId xmlns:a16="http://schemas.microsoft.com/office/drawing/2014/main" id="{77EA3F6F-1034-DA9D-6212-CDEE82A2E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" y="1838325"/>
              <a:ext cx="65088" cy="23813"/>
            </a:xfrm>
            <a:custGeom>
              <a:avLst/>
              <a:gdLst>
                <a:gd name="T0" fmla="*/ 10 w 41"/>
                <a:gd name="T1" fmla="*/ 0 h 15"/>
                <a:gd name="T2" fmla="*/ 14 w 41"/>
                <a:gd name="T3" fmla="*/ 4 h 15"/>
                <a:gd name="T4" fmla="*/ 26 w 41"/>
                <a:gd name="T5" fmla="*/ 2 h 15"/>
                <a:gd name="T6" fmla="*/ 30 w 41"/>
                <a:gd name="T7" fmla="*/ 7 h 15"/>
                <a:gd name="T8" fmla="*/ 41 w 41"/>
                <a:gd name="T9" fmla="*/ 9 h 15"/>
                <a:gd name="T10" fmla="*/ 37 w 41"/>
                <a:gd name="T11" fmla="*/ 11 h 15"/>
                <a:gd name="T12" fmla="*/ 21 w 41"/>
                <a:gd name="T13" fmla="*/ 15 h 15"/>
                <a:gd name="T14" fmla="*/ 16 w 41"/>
                <a:gd name="T15" fmla="*/ 11 h 15"/>
                <a:gd name="T16" fmla="*/ 15 w 41"/>
                <a:gd name="T17" fmla="*/ 8 h 15"/>
                <a:gd name="T18" fmla="*/ 1 w 41"/>
                <a:gd name="T19" fmla="*/ 9 h 15"/>
                <a:gd name="T20" fmla="*/ 0 w 41"/>
                <a:gd name="T21" fmla="*/ 7 h 15"/>
                <a:gd name="T22" fmla="*/ 10 w 4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5">
                  <a:moveTo>
                    <a:pt x="10" y="0"/>
                  </a:moveTo>
                  <a:lnTo>
                    <a:pt x="14" y="4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21" y="15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13" name="Freeform 209">
              <a:extLst>
                <a:ext uri="{FF2B5EF4-FFF2-40B4-BE49-F238E27FC236}">
                  <a16:creationId xmlns:a16="http://schemas.microsoft.com/office/drawing/2014/main" id="{2773D006-9822-099A-0E2B-73AC158DA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" y="1624012"/>
              <a:ext cx="1082675" cy="503238"/>
            </a:xfrm>
            <a:custGeom>
              <a:avLst/>
              <a:gdLst>
                <a:gd name="T0" fmla="*/ 542 w 682"/>
                <a:gd name="T1" fmla="*/ 8 h 317"/>
                <a:gd name="T2" fmla="*/ 572 w 682"/>
                <a:gd name="T3" fmla="*/ 16 h 317"/>
                <a:gd name="T4" fmla="*/ 630 w 682"/>
                <a:gd name="T5" fmla="*/ 21 h 317"/>
                <a:gd name="T6" fmla="*/ 671 w 682"/>
                <a:gd name="T7" fmla="*/ 26 h 317"/>
                <a:gd name="T8" fmla="*/ 598 w 682"/>
                <a:gd name="T9" fmla="*/ 94 h 317"/>
                <a:gd name="T10" fmla="*/ 501 w 682"/>
                <a:gd name="T11" fmla="*/ 207 h 317"/>
                <a:gd name="T12" fmla="*/ 529 w 682"/>
                <a:gd name="T13" fmla="*/ 217 h 317"/>
                <a:gd name="T14" fmla="*/ 550 w 682"/>
                <a:gd name="T15" fmla="*/ 229 h 317"/>
                <a:gd name="T16" fmla="*/ 547 w 682"/>
                <a:gd name="T17" fmla="*/ 274 h 317"/>
                <a:gd name="T18" fmla="*/ 536 w 682"/>
                <a:gd name="T19" fmla="*/ 309 h 317"/>
                <a:gd name="T20" fmla="*/ 536 w 682"/>
                <a:gd name="T21" fmla="*/ 278 h 317"/>
                <a:gd name="T22" fmla="*/ 526 w 682"/>
                <a:gd name="T23" fmla="*/ 242 h 317"/>
                <a:gd name="T24" fmla="*/ 480 w 682"/>
                <a:gd name="T25" fmla="*/ 216 h 317"/>
                <a:gd name="T26" fmla="*/ 429 w 682"/>
                <a:gd name="T27" fmla="*/ 207 h 317"/>
                <a:gd name="T28" fmla="*/ 380 w 682"/>
                <a:gd name="T29" fmla="*/ 194 h 317"/>
                <a:gd name="T30" fmla="*/ 338 w 682"/>
                <a:gd name="T31" fmla="*/ 213 h 317"/>
                <a:gd name="T32" fmla="*/ 307 w 682"/>
                <a:gd name="T33" fmla="*/ 212 h 317"/>
                <a:gd name="T34" fmla="*/ 358 w 682"/>
                <a:gd name="T35" fmla="*/ 183 h 317"/>
                <a:gd name="T36" fmla="*/ 267 w 682"/>
                <a:gd name="T37" fmla="*/ 220 h 317"/>
                <a:gd name="T38" fmla="*/ 213 w 682"/>
                <a:gd name="T39" fmla="*/ 251 h 317"/>
                <a:gd name="T40" fmla="*/ 145 w 682"/>
                <a:gd name="T41" fmla="*/ 276 h 317"/>
                <a:gd name="T42" fmla="*/ 95 w 682"/>
                <a:gd name="T43" fmla="*/ 292 h 317"/>
                <a:gd name="T44" fmla="*/ 32 w 682"/>
                <a:gd name="T45" fmla="*/ 311 h 317"/>
                <a:gd name="T46" fmla="*/ 28 w 682"/>
                <a:gd name="T47" fmla="*/ 304 h 317"/>
                <a:gd name="T48" fmla="*/ 98 w 682"/>
                <a:gd name="T49" fmla="*/ 285 h 317"/>
                <a:gd name="T50" fmla="*/ 155 w 682"/>
                <a:gd name="T51" fmla="*/ 261 h 317"/>
                <a:gd name="T52" fmla="*/ 213 w 682"/>
                <a:gd name="T53" fmla="*/ 228 h 317"/>
                <a:gd name="T54" fmla="*/ 172 w 682"/>
                <a:gd name="T55" fmla="*/ 238 h 317"/>
                <a:gd name="T56" fmla="*/ 167 w 682"/>
                <a:gd name="T57" fmla="*/ 225 h 317"/>
                <a:gd name="T58" fmla="*/ 146 w 682"/>
                <a:gd name="T59" fmla="*/ 221 h 317"/>
                <a:gd name="T60" fmla="*/ 132 w 682"/>
                <a:gd name="T61" fmla="*/ 211 h 317"/>
                <a:gd name="T62" fmla="*/ 139 w 682"/>
                <a:gd name="T63" fmla="*/ 186 h 317"/>
                <a:gd name="T64" fmla="*/ 183 w 682"/>
                <a:gd name="T65" fmla="*/ 157 h 317"/>
                <a:gd name="T66" fmla="*/ 220 w 682"/>
                <a:gd name="T67" fmla="*/ 149 h 317"/>
                <a:gd name="T68" fmla="*/ 270 w 682"/>
                <a:gd name="T69" fmla="*/ 136 h 317"/>
                <a:gd name="T70" fmla="*/ 295 w 682"/>
                <a:gd name="T71" fmla="*/ 117 h 317"/>
                <a:gd name="T72" fmla="*/ 256 w 682"/>
                <a:gd name="T73" fmla="*/ 125 h 317"/>
                <a:gd name="T74" fmla="*/ 213 w 682"/>
                <a:gd name="T75" fmla="*/ 119 h 317"/>
                <a:gd name="T76" fmla="*/ 246 w 682"/>
                <a:gd name="T77" fmla="*/ 93 h 317"/>
                <a:gd name="T78" fmla="*/ 286 w 682"/>
                <a:gd name="T79" fmla="*/ 93 h 317"/>
                <a:gd name="T80" fmla="*/ 313 w 682"/>
                <a:gd name="T81" fmla="*/ 74 h 317"/>
                <a:gd name="T82" fmla="*/ 305 w 682"/>
                <a:gd name="T83" fmla="*/ 52 h 317"/>
                <a:gd name="T84" fmla="*/ 380 w 682"/>
                <a:gd name="T85" fmla="*/ 34 h 317"/>
                <a:gd name="T86" fmla="*/ 439 w 682"/>
                <a:gd name="T87" fmla="*/ 16 h 317"/>
                <a:gd name="T88" fmla="*/ 519 w 682"/>
                <a:gd name="T8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317">
                  <a:moveTo>
                    <a:pt x="533" y="4"/>
                  </a:moveTo>
                  <a:lnTo>
                    <a:pt x="531" y="12"/>
                  </a:lnTo>
                  <a:lnTo>
                    <a:pt x="542" y="8"/>
                  </a:lnTo>
                  <a:lnTo>
                    <a:pt x="562" y="9"/>
                  </a:lnTo>
                  <a:lnTo>
                    <a:pt x="556" y="13"/>
                  </a:lnTo>
                  <a:lnTo>
                    <a:pt x="572" y="16"/>
                  </a:lnTo>
                  <a:lnTo>
                    <a:pt x="587" y="14"/>
                  </a:lnTo>
                  <a:lnTo>
                    <a:pt x="607" y="20"/>
                  </a:lnTo>
                  <a:lnTo>
                    <a:pt x="630" y="21"/>
                  </a:lnTo>
                  <a:lnTo>
                    <a:pt x="637" y="23"/>
                  </a:lnTo>
                  <a:lnTo>
                    <a:pt x="658" y="21"/>
                  </a:lnTo>
                  <a:lnTo>
                    <a:pt x="671" y="26"/>
                  </a:lnTo>
                  <a:lnTo>
                    <a:pt x="682" y="28"/>
                  </a:lnTo>
                  <a:lnTo>
                    <a:pt x="682" y="28"/>
                  </a:lnTo>
                  <a:lnTo>
                    <a:pt x="598" y="94"/>
                  </a:lnTo>
                  <a:lnTo>
                    <a:pt x="478" y="201"/>
                  </a:lnTo>
                  <a:lnTo>
                    <a:pt x="492" y="202"/>
                  </a:lnTo>
                  <a:lnTo>
                    <a:pt x="501" y="207"/>
                  </a:lnTo>
                  <a:lnTo>
                    <a:pt x="503" y="215"/>
                  </a:lnTo>
                  <a:lnTo>
                    <a:pt x="503" y="228"/>
                  </a:lnTo>
                  <a:lnTo>
                    <a:pt x="529" y="217"/>
                  </a:lnTo>
                  <a:lnTo>
                    <a:pt x="549" y="211"/>
                  </a:lnTo>
                  <a:lnTo>
                    <a:pt x="548" y="221"/>
                  </a:lnTo>
                  <a:lnTo>
                    <a:pt x="550" y="229"/>
                  </a:lnTo>
                  <a:lnTo>
                    <a:pt x="555" y="238"/>
                  </a:lnTo>
                  <a:lnTo>
                    <a:pt x="552" y="252"/>
                  </a:lnTo>
                  <a:lnTo>
                    <a:pt x="547" y="274"/>
                  </a:lnTo>
                  <a:lnTo>
                    <a:pt x="562" y="287"/>
                  </a:lnTo>
                  <a:lnTo>
                    <a:pt x="552" y="299"/>
                  </a:lnTo>
                  <a:lnTo>
                    <a:pt x="536" y="309"/>
                  </a:lnTo>
                  <a:lnTo>
                    <a:pt x="533" y="301"/>
                  </a:lnTo>
                  <a:lnTo>
                    <a:pt x="525" y="295"/>
                  </a:lnTo>
                  <a:lnTo>
                    <a:pt x="536" y="278"/>
                  </a:lnTo>
                  <a:lnTo>
                    <a:pt x="530" y="262"/>
                  </a:lnTo>
                  <a:lnTo>
                    <a:pt x="539" y="244"/>
                  </a:lnTo>
                  <a:lnTo>
                    <a:pt x="526" y="242"/>
                  </a:lnTo>
                  <a:lnTo>
                    <a:pt x="503" y="242"/>
                  </a:lnTo>
                  <a:lnTo>
                    <a:pt x="491" y="236"/>
                  </a:lnTo>
                  <a:lnTo>
                    <a:pt x="480" y="216"/>
                  </a:lnTo>
                  <a:lnTo>
                    <a:pt x="470" y="212"/>
                  </a:lnTo>
                  <a:lnTo>
                    <a:pt x="451" y="205"/>
                  </a:lnTo>
                  <a:lnTo>
                    <a:pt x="429" y="207"/>
                  </a:lnTo>
                  <a:lnTo>
                    <a:pt x="409" y="198"/>
                  </a:lnTo>
                  <a:lnTo>
                    <a:pt x="401" y="190"/>
                  </a:lnTo>
                  <a:lnTo>
                    <a:pt x="380" y="194"/>
                  </a:lnTo>
                  <a:lnTo>
                    <a:pt x="369" y="207"/>
                  </a:lnTo>
                  <a:lnTo>
                    <a:pt x="359" y="209"/>
                  </a:lnTo>
                  <a:lnTo>
                    <a:pt x="338" y="213"/>
                  </a:lnTo>
                  <a:lnTo>
                    <a:pt x="318" y="219"/>
                  </a:lnTo>
                  <a:lnTo>
                    <a:pt x="297" y="223"/>
                  </a:lnTo>
                  <a:lnTo>
                    <a:pt x="307" y="212"/>
                  </a:lnTo>
                  <a:lnTo>
                    <a:pt x="335" y="193"/>
                  </a:lnTo>
                  <a:lnTo>
                    <a:pt x="357" y="187"/>
                  </a:lnTo>
                  <a:lnTo>
                    <a:pt x="358" y="183"/>
                  </a:lnTo>
                  <a:lnTo>
                    <a:pt x="328" y="193"/>
                  </a:lnTo>
                  <a:lnTo>
                    <a:pt x="303" y="206"/>
                  </a:lnTo>
                  <a:lnTo>
                    <a:pt x="267" y="220"/>
                  </a:lnTo>
                  <a:lnTo>
                    <a:pt x="267" y="229"/>
                  </a:lnTo>
                  <a:lnTo>
                    <a:pt x="238" y="243"/>
                  </a:lnTo>
                  <a:lnTo>
                    <a:pt x="213" y="251"/>
                  </a:lnTo>
                  <a:lnTo>
                    <a:pt x="192" y="257"/>
                  </a:lnTo>
                  <a:lnTo>
                    <a:pt x="179" y="266"/>
                  </a:lnTo>
                  <a:lnTo>
                    <a:pt x="145" y="276"/>
                  </a:lnTo>
                  <a:lnTo>
                    <a:pt x="130" y="285"/>
                  </a:lnTo>
                  <a:lnTo>
                    <a:pt x="104" y="294"/>
                  </a:lnTo>
                  <a:lnTo>
                    <a:pt x="95" y="292"/>
                  </a:lnTo>
                  <a:lnTo>
                    <a:pt x="75" y="298"/>
                  </a:lnTo>
                  <a:lnTo>
                    <a:pt x="52" y="304"/>
                  </a:lnTo>
                  <a:lnTo>
                    <a:pt x="32" y="31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28" y="304"/>
                  </a:lnTo>
                  <a:lnTo>
                    <a:pt x="49" y="298"/>
                  </a:lnTo>
                  <a:lnTo>
                    <a:pt x="77" y="287"/>
                  </a:lnTo>
                  <a:lnTo>
                    <a:pt x="98" y="285"/>
                  </a:lnTo>
                  <a:lnTo>
                    <a:pt x="114" y="277"/>
                  </a:lnTo>
                  <a:lnTo>
                    <a:pt x="148" y="265"/>
                  </a:lnTo>
                  <a:lnTo>
                    <a:pt x="155" y="261"/>
                  </a:lnTo>
                  <a:lnTo>
                    <a:pt x="174" y="254"/>
                  </a:lnTo>
                  <a:lnTo>
                    <a:pt x="192" y="239"/>
                  </a:lnTo>
                  <a:lnTo>
                    <a:pt x="213" y="228"/>
                  </a:lnTo>
                  <a:lnTo>
                    <a:pt x="189" y="234"/>
                  </a:lnTo>
                  <a:lnTo>
                    <a:pt x="188" y="231"/>
                  </a:lnTo>
                  <a:lnTo>
                    <a:pt x="172" y="238"/>
                  </a:lnTo>
                  <a:lnTo>
                    <a:pt x="173" y="228"/>
                  </a:lnTo>
                  <a:lnTo>
                    <a:pt x="161" y="235"/>
                  </a:lnTo>
                  <a:lnTo>
                    <a:pt x="167" y="225"/>
                  </a:lnTo>
                  <a:lnTo>
                    <a:pt x="143" y="233"/>
                  </a:lnTo>
                  <a:lnTo>
                    <a:pt x="134" y="233"/>
                  </a:lnTo>
                  <a:lnTo>
                    <a:pt x="146" y="221"/>
                  </a:lnTo>
                  <a:lnTo>
                    <a:pt x="157" y="214"/>
                  </a:lnTo>
                  <a:lnTo>
                    <a:pt x="156" y="207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6" y="197"/>
                  </a:lnTo>
                  <a:lnTo>
                    <a:pt x="139" y="186"/>
                  </a:lnTo>
                  <a:lnTo>
                    <a:pt x="138" y="178"/>
                  </a:lnTo>
                  <a:lnTo>
                    <a:pt x="158" y="167"/>
                  </a:lnTo>
                  <a:lnTo>
                    <a:pt x="183" y="157"/>
                  </a:lnTo>
                  <a:lnTo>
                    <a:pt x="201" y="147"/>
                  </a:lnTo>
                  <a:lnTo>
                    <a:pt x="214" y="146"/>
                  </a:lnTo>
                  <a:lnTo>
                    <a:pt x="220" y="149"/>
                  </a:lnTo>
                  <a:lnTo>
                    <a:pt x="243" y="140"/>
                  </a:lnTo>
                  <a:lnTo>
                    <a:pt x="252" y="142"/>
                  </a:lnTo>
                  <a:lnTo>
                    <a:pt x="270" y="136"/>
                  </a:lnTo>
                  <a:lnTo>
                    <a:pt x="279" y="127"/>
                  </a:lnTo>
                  <a:lnTo>
                    <a:pt x="275" y="124"/>
                  </a:lnTo>
                  <a:lnTo>
                    <a:pt x="295" y="117"/>
                  </a:lnTo>
                  <a:lnTo>
                    <a:pt x="286" y="117"/>
                  </a:lnTo>
                  <a:lnTo>
                    <a:pt x="266" y="121"/>
                  </a:lnTo>
                  <a:lnTo>
                    <a:pt x="256" y="125"/>
                  </a:lnTo>
                  <a:lnTo>
                    <a:pt x="251" y="121"/>
                  </a:lnTo>
                  <a:lnTo>
                    <a:pt x="228" y="123"/>
                  </a:lnTo>
                  <a:lnTo>
                    <a:pt x="213" y="119"/>
                  </a:lnTo>
                  <a:lnTo>
                    <a:pt x="218" y="111"/>
                  </a:lnTo>
                  <a:lnTo>
                    <a:pt x="215" y="101"/>
                  </a:lnTo>
                  <a:lnTo>
                    <a:pt x="246" y="93"/>
                  </a:lnTo>
                  <a:lnTo>
                    <a:pt x="289" y="84"/>
                  </a:lnTo>
                  <a:lnTo>
                    <a:pt x="300" y="84"/>
                  </a:lnTo>
                  <a:lnTo>
                    <a:pt x="286" y="93"/>
                  </a:lnTo>
                  <a:lnTo>
                    <a:pt x="316" y="92"/>
                  </a:lnTo>
                  <a:lnTo>
                    <a:pt x="320" y="81"/>
                  </a:lnTo>
                  <a:lnTo>
                    <a:pt x="313" y="74"/>
                  </a:lnTo>
                  <a:lnTo>
                    <a:pt x="317" y="65"/>
                  </a:lnTo>
                  <a:lnTo>
                    <a:pt x="315" y="58"/>
                  </a:lnTo>
                  <a:lnTo>
                    <a:pt x="305" y="52"/>
                  </a:lnTo>
                  <a:lnTo>
                    <a:pt x="327" y="43"/>
                  </a:lnTo>
                  <a:lnTo>
                    <a:pt x="351" y="42"/>
                  </a:lnTo>
                  <a:lnTo>
                    <a:pt x="380" y="34"/>
                  </a:lnTo>
                  <a:lnTo>
                    <a:pt x="397" y="26"/>
                  </a:lnTo>
                  <a:lnTo>
                    <a:pt x="423" y="18"/>
                  </a:lnTo>
                  <a:lnTo>
                    <a:pt x="439" y="16"/>
                  </a:lnTo>
                  <a:lnTo>
                    <a:pt x="475" y="8"/>
                  </a:lnTo>
                  <a:lnTo>
                    <a:pt x="485" y="9"/>
                  </a:lnTo>
                  <a:lnTo>
                    <a:pt x="519" y="0"/>
                  </a:lnTo>
                  <a:lnTo>
                    <a:pt x="533" y="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14" name="Freeform 210">
              <a:extLst>
                <a:ext uri="{FF2B5EF4-FFF2-40B4-BE49-F238E27FC236}">
                  <a16:creationId xmlns:a16="http://schemas.microsoft.com/office/drawing/2014/main" id="{12FC8A6B-81B1-6419-AD74-B14C7FB11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" y="2286000"/>
              <a:ext cx="1589088" cy="795338"/>
            </a:xfrm>
            <a:custGeom>
              <a:avLst/>
              <a:gdLst>
                <a:gd name="T0" fmla="*/ 595 w 1001"/>
                <a:gd name="T1" fmla="*/ 16 h 501"/>
                <a:gd name="T2" fmla="*/ 655 w 1001"/>
                <a:gd name="T3" fmla="*/ 28 h 501"/>
                <a:gd name="T4" fmla="*/ 701 w 1001"/>
                <a:gd name="T5" fmla="*/ 38 h 501"/>
                <a:gd name="T6" fmla="*/ 724 w 1001"/>
                <a:gd name="T7" fmla="*/ 58 h 501"/>
                <a:gd name="T8" fmla="*/ 729 w 1001"/>
                <a:gd name="T9" fmla="*/ 64 h 501"/>
                <a:gd name="T10" fmla="*/ 733 w 1001"/>
                <a:gd name="T11" fmla="*/ 73 h 501"/>
                <a:gd name="T12" fmla="*/ 730 w 1001"/>
                <a:gd name="T13" fmla="*/ 131 h 501"/>
                <a:gd name="T14" fmla="*/ 712 w 1001"/>
                <a:gd name="T15" fmla="*/ 155 h 501"/>
                <a:gd name="T16" fmla="*/ 762 w 1001"/>
                <a:gd name="T17" fmla="*/ 144 h 501"/>
                <a:gd name="T18" fmla="*/ 788 w 1001"/>
                <a:gd name="T19" fmla="*/ 121 h 501"/>
                <a:gd name="T20" fmla="*/ 836 w 1001"/>
                <a:gd name="T21" fmla="*/ 110 h 501"/>
                <a:gd name="T22" fmla="*/ 896 w 1001"/>
                <a:gd name="T23" fmla="*/ 90 h 501"/>
                <a:gd name="T24" fmla="*/ 943 w 1001"/>
                <a:gd name="T25" fmla="*/ 80 h 501"/>
                <a:gd name="T26" fmla="*/ 984 w 1001"/>
                <a:gd name="T27" fmla="*/ 45 h 501"/>
                <a:gd name="T28" fmla="*/ 999 w 1001"/>
                <a:gd name="T29" fmla="*/ 87 h 501"/>
                <a:gd name="T30" fmla="*/ 940 w 1001"/>
                <a:gd name="T31" fmla="*/ 117 h 501"/>
                <a:gd name="T32" fmla="*/ 922 w 1001"/>
                <a:gd name="T33" fmla="*/ 155 h 501"/>
                <a:gd name="T34" fmla="*/ 930 w 1001"/>
                <a:gd name="T35" fmla="*/ 159 h 501"/>
                <a:gd name="T36" fmla="*/ 888 w 1001"/>
                <a:gd name="T37" fmla="*/ 166 h 501"/>
                <a:gd name="T38" fmla="*/ 892 w 1001"/>
                <a:gd name="T39" fmla="*/ 173 h 501"/>
                <a:gd name="T40" fmla="*/ 850 w 1001"/>
                <a:gd name="T41" fmla="*/ 183 h 501"/>
                <a:gd name="T42" fmla="*/ 830 w 1001"/>
                <a:gd name="T43" fmla="*/ 209 h 501"/>
                <a:gd name="T44" fmla="*/ 826 w 1001"/>
                <a:gd name="T45" fmla="*/ 217 h 501"/>
                <a:gd name="T46" fmla="*/ 801 w 1001"/>
                <a:gd name="T47" fmla="*/ 249 h 501"/>
                <a:gd name="T48" fmla="*/ 801 w 1001"/>
                <a:gd name="T49" fmla="*/ 219 h 501"/>
                <a:gd name="T50" fmla="*/ 796 w 1001"/>
                <a:gd name="T51" fmla="*/ 255 h 501"/>
                <a:gd name="T52" fmla="*/ 782 w 1001"/>
                <a:gd name="T53" fmla="*/ 300 h 501"/>
                <a:gd name="T54" fmla="*/ 729 w 1001"/>
                <a:gd name="T55" fmla="*/ 327 h 501"/>
                <a:gd name="T56" fmla="*/ 679 w 1001"/>
                <a:gd name="T57" fmla="*/ 369 h 501"/>
                <a:gd name="T58" fmla="*/ 680 w 1001"/>
                <a:gd name="T59" fmla="*/ 431 h 501"/>
                <a:gd name="T60" fmla="*/ 676 w 1001"/>
                <a:gd name="T61" fmla="*/ 486 h 501"/>
                <a:gd name="T62" fmla="*/ 654 w 1001"/>
                <a:gd name="T63" fmla="*/ 490 h 501"/>
                <a:gd name="T64" fmla="*/ 636 w 1001"/>
                <a:gd name="T65" fmla="*/ 443 h 501"/>
                <a:gd name="T66" fmla="*/ 624 w 1001"/>
                <a:gd name="T67" fmla="*/ 397 h 501"/>
                <a:gd name="T68" fmla="*/ 585 w 1001"/>
                <a:gd name="T69" fmla="*/ 391 h 501"/>
                <a:gd name="T70" fmla="*/ 528 w 1001"/>
                <a:gd name="T71" fmla="*/ 396 h 501"/>
                <a:gd name="T72" fmla="*/ 526 w 1001"/>
                <a:gd name="T73" fmla="*/ 417 h 501"/>
                <a:gd name="T74" fmla="*/ 489 w 1001"/>
                <a:gd name="T75" fmla="*/ 406 h 501"/>
                <a:gd name="T76" fmla="*/ 434 w 1001"/>
                <a:gd name="T77" fmla="*/ 410 h 501"/>
                <a:gd name="T78" fmla="*/ 376 w 1001"/>
                <a:gd name="T79" fmla="*/ 454 h 501"/>
                <a:gd name="T80" fmla="*/ 366 w 1001"/>
                <a:gd name="T81" fmla="*/ 486 h 501"/>
                <a:gd name="T82" fmla="*/ 339 w 1001"/>
                <a:gd name="T83" fmla="*/ 450 h 501"/>
                <a:gd name="T84" fmla="*/ 313 w 1001"/>
                <a:gd name="T85" fmla="*/ 404 h 501"/>
                <a:gd name="T86" fmla="*/ 262 w 1001"/>
                <a:gd name="T87" fmla="*/ 408 h 501"/>
                <a:gd name="T88" fmla="*/ 244 w 1001"/>
                <a:gd name="T89" fmla="*/ 370 h 501"/>
                <a:gd name="T90" fmla="*/ 193 w 1001"/>
                <a:gd name="T91" fmla="*/ 371 h 501"/>
                <a:gd name="T92" fmla="*/ 102 w 1001"/>
                <a:gd name="T93" fmla="*/ 343 h 501"/>
                <a:gd name="T94" fmla="*/ 53 w 1001"/>
                <a:gd name="T95" fmla="*/ 324 h 501"/>
                <a:gd name="T96" fmla="*/ 33 w 1001"/>
                <a:gd name="T97" fmla="*/ 309 h 501"/>
                <a:gd name="T98" fmla="*/ 8 w 1001"/>
                <a:gd name="T99" fmla="*/ 272 h 501"/>
                <a:gd name="T100" fmla="*/ 0 w 1001"/>
                <a:gd name="T101" fmla="*/ 214 h 501"/>
                <a:gd name="T102" fmla="*/ 23 w 1001"/>
                <a:gd name="T103" fmla="*/ 151 h 501"/>
                <a:gd name="T104" fmla="*/ 69 w 1001"/>
                <a:gd name="T105" fmla="*/ 79 h 501"/>
                <a:gd name="T106" fmla="*/ 94 w 1001"/>
                <a:gd name="T107" fmla="*/ 21 h 501"/>
                <a:gd name="T108" fmla="*/ 124 w 1001"/>
                <a:gd name="T109" fmla="*/ 25 h 501"/>
                <a:gd name="T110" fmla="*/ 239 w 1001"/>
                <a:gd name="T111" fmla="*/ 8 h 501"/>
                <a:gd name="T112" fmla="*/ 432 w 1001"/>
                <a:gd name="T113" fmla="*/ 8 h 501"/>
                <a:gd name="T114" fmla="*/ 579 w 1001"/>
                <a:gd name="T11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501">
                  <a:moveTo>
                    <a:pt x="584" y="0"/>
                  </a:moveTo>
                  <a:lnTo>
                    <a:pt x="582" y="11"/>
                  </a:lnTo>
                  <a:lnTo>
                    <a:pt x="585" y="15"/>
                  </a:lnTo>
                  <a:lnTo>
                    <a:pt x="595" y="16"/>
                  </a:lnTo>
                  <a:lnTo>
                    <a:pt x="610" y="19"/>
                  </a:lnTo>
                  <a:lnTo>
                    <a:pt x="623" y="26"/>
                  </a:lnTo>
                  <a:lnTo>
                    <a:pt x="637" y="23"/>
                  </a:lnTo>
                  <a:lnTo>
                    <a:pt x="655" y="28"/>
                  </a:lnTo>
                  <a:lnTo>
                    <a:pt x="660" y="28"/>
                  </a:lnTo>
                  <a:lnTo>
                    <a:pt x="677" y="22"/>
                  </a:lnTo>
                  <a:lnTo>
                    <a:pt x="689" y="30"/>
                  </a:lnTo>
                  <a:lnTo>
                    <a:pt x="701" y="38"/>
                  </a:lnTo>
                  <a:lnTo>
                    <a:pt x="711" y="44"/>
                  </a:lnTo>
                  <a:lnTo>
                    <a:pt x="721" y="51"/>
                  </a:lnTo>
                  <a:lnTo>
                    <a:pt x="721" y="56"/>
                  </a:lnTo>
                  <a:lnTo>
                    <a:pt x="724" y="58"/>
                  </a:lnTo>
                  <a:lnTo>
                    <a:pt x="722" y="60"/>
                  </a:lnTo>
                  <a:lnTo>
                    <a:pt x="726" y="61"/>
                  </a:lnTo>
                  <a:lnTo>
                    <a:pt x="730" y="59"/>
                  </a:lnTo>
                  <a:lnTo>
                    <a:pt x="729" y="64"/>
                  </a:lnTo>
                  <a:lnTo>
                    <a:pt x="731" y="67"/>
                  </a:lnTo>
                  <a:lnTo>
                    <a:pt x="735" y="67"/>
                  </a:lnTo>
                  <a:lnTo>
                    <a:pt x="737" y="69"/>
                  </a:lnTo>
                  <a:lnTo>
                    <a:pt x="733" y="73"/>
                  </a:lnTo>
                  <a:lnTo>
                    <a:pt x="747" y="83"/>
                  </a:lnTo>
                  <a:lnTo>
                    <a:pt x="743" y="101"/>
                  </a:lnTo>
                  <a:lnTo>
                    <a:pt x="739" y="119"/>
                  </a:lnTo>
                  <a:lnTo>
                    <a:pt x="730" y="131"/>
                  </a:lnTo>
                  <a:lnTo>
                    <a:pt x="718" y="142"/>
                  </a:lnTo>
                  <a:lnTo>
                    <a:pt x="712" y="150"/>
                  </a:lnTo>
                  <a:lnTo>
                    <a:pt x="711" y="152"/>
                  </a:lnTo>
                  <a:lnTo>
                    <a:pt x="712" y="155"/>
                  </a:lnTo>
                  <a:lnTo>
                    <a:pt x="716" y="158"/>
                  </a:lnTo>
                  <a:lnTo>
                    <a:pt x="720" y="158"/>
                  </a:lnTo>
                  <a:lnTo>
                    <a:pt x="744" y="147"/>
                  </a:lnTo>
                  <a:lnTo>
                    <a:pt x="762" y="14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89" y="125"/>
                  </a:lnTo>
                  <a:lnTo>
                    <a:pt x="788" y="121"/>
                  </a:lnTo>
                  <a:lnTo>
                    <a:pt x="797" y="118"/>
                  </a:lnTo>
                  <a:lnTo>
                    <a:pt x="813" y="118"/>
                  </a:lnTo>
                  <a:lnTo>
                    <a:pt x="828" y="118"/>
                  </a:lnTo>
                  <a:lnTo>
                    <a:pt x="836" y="110"/>
                  </a:lnTo>
                  <a:lnTo>
                    <a:pt x="839" y="108"/>
                  </a:lnTo>
                  <a:lnTo>
                    <a:pt x="862" y="93"/>
                  </a:lnTo>
                  <a:lnTo>
                    <a:pt x="870" y="90"/>
                  </a:lnTo>
                  <a:lnTo>
                    <a:pt x="896" y="90"/>
                  </a:lnTo>
                  <a:lnTo>
                    <a:pt x="926" y="90"/>
                  </a:lnTo>
                  <a:lnTo>
                    <a:pt x="929" y="84"/>
                  </a:lnTo>
                  <a:lnTo>
                    <a:pt x="935" y="83"/>
                  </a:lnTo>
                  <a:lnTo>
                    <a:pt x="943" y="80"/>
                  </a:lnTo>
                  <a:lnTo>
                    <a:pt x="952" y="71"/>
                  </a:lnTo>
                  <a:lnTo>
                    <a:pt x="962" y="55"/>
                  </a:lnTo>
                  <a:lnTo>
                    <a:pt x="980" y="40"/>
                  </a:lnTo>
                  <a:lnTo>
                    <a:pt x="984" y="45"/>
                  </a:lnTo>
                  <a:lnTo>
                    <a:pt x="996" y="42"/>
                  </a:lnTo>
                  <a:lnTo>
                    <a:pt x="1001" y="48"/>
                  </a:lnTo>
                  <a:lnTo>
                    <a:pt x="992" y="75"/>
                  </a:lnTo>
                  <a:lnTo>
                    <a:pt x="999" y="87"/>
                  </a:lnTo>
                  <a:lnTo>
                    <a:pt x="999" y="94"/>
                  </a:lnTo>
                  <a:lnTo>
                    <a:pt x="979" y="103"/>
                  </a:lnTo>
                  <a:lnTo>
                    <a:pt x="959" y="111"/>
                  </a:lnTo>
                  <a:lnTo>
                    <a:pt x="940" y="117"/>
                  </a:lnTo>
                  <a:lnTo>
                    <a:pt x="927" y="129"/>
                  </a:lnTo>
                  <a:lnTo>
                    <a:pt x="923" y="133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9" y="156"/>
                  </a:lnTo>
                  <a:lnTo>
                    <a:pt x="929" y="148"/>
                  </a:lnTo>
                  <a:lnTo>
                    <a:pt x="933" y="153"/>
                  </a:lnTo>
                  <a:lnTo>
                    <a:pt x="930" y="159"/>
                  </a:lnTo>
                  <a:lnTo>
                    <a:pt x="917" y="162"/>
                  </a:lnTo>
                  <a:lnTo>
                    <a:pt x="909" y="162"/>
                  </a:lnTo>
                  <a:lnTo>
                    <a:pt x="896" y="165"/>
                  </a:lnTo>
                  <a:lnTo>
                    <a:pt x="888" y="166"/>
                  </a:lnTo>
                  <a:lnTo>
                    <a:pt x="878" y="167"/>
                  </a:lnTo>
                  <a:lnTo>
                    <a:pt x="862" y="173"/>
                  </a:lnTo>
                  <a:lnTo>
                    <a:pt x="888" y="169"/>
                  </a:lnTo>
                  <a:lnTo>
                    <a:pt x="892" y="173"/>
                  </a:lnTo>
                  <a:lnTo>
                    <a:pt x="867" y="179"/>
                  </a:lnTo>
                  <a:lnTo>
                    <a:pt x="856" y="179"/>
                  </a:lnTo>
                  <a:lnTo>
                    <a:pt x="857" y="177"/>
                  </a:lnTo>
                  <a:lnTo>
                    <a:pt x="850" y="183"/>
                  </a:lnTo>
                  <a:lnTo>
                    <a:pt x="855" y="183"/>
                  </a:lnTo>
                  <a:lnTo>
                    <a:pt x="847" y="198"/>
                  </a:lnTo>
                  <a:lnTo>
                    <a:pt x="830" y="214"/>
                  </a:lnTo>
                  <a:lnTo>
                    <a:pt x="830" y="209"/>
                  </a:lnTo>
                  <a:lnTo>
                    <a:pt x="827" y="208"/>
                  </a:lnTo>
                  <a:lnTo>
                    <a:pt x="823" y="203"/>
                  </a:lnTo>
                  <a:lnTo>
                    <a:pt x="823" y="214"/>
                  </a:lnTo>
                  <a:lnTo>
                    <a:pt x="826" y="217"/>
                  </a:lnTo>
                  <a:lnTo>
                    <a:pt x="824" y="225"/>
                  </a:lnTo>
                  <a:lnTo>
                    <a:pt x="817" y="233"/>
                  </a:lnTo>
                  <a:lnTo>
                    <a:pt x="802" y="250"/>
                  </a:lnTo>
                  <a:lnTo>
                    <a:pt x="801" y="249"/>
                  </a:lnTo>
                  <a:lnTo>
                    <a:pt x="810" y="235"/>
                  </a:lnTo>
                  <a:lnTo>
                    <a:pt x="804" y="227"/>
                  </a:lnTo>
                  <a:lnTo>
                    <a:pt x="807" y="210"/>
                  </a:lnTo>
                  <a:lnTo>
                    <a:pt x="801" y="219"/>
                  </a:lnTo>
                  <a:lnTo>
                    <a:pt x="801" y="232"/>
                  </a:lnTo>
                  <a:lnTo>
                    <a:pt x="791" y="229"/>
                  </a:lnTo>
                  <a:lnTo>
                    <a:pt x="800" y="235"/>
                  </a:lnTo>
                  <a:lnTo>
                    <a:pt x="796" y="255"/>
                  </a:lnTo>
                  <a:lnTo>
                    <a:pt x="800" y="256"/>
                  </a:lnTo>
                  <a:lnTo>
                    <a:pt x="800" y="264"/>
                  </a:lnTo>
                  <a:lnTo>
                    <a:pt x="797" y="284"/>
                  </a:lnTo>
                  <a:lnTo>
                    <a:pt x="782" y="300"/>
                  </a:lnTo>
                  <a:lnTo>
                    <a:pt x="763" y="306"/>
                  </a:lnTo>
                  <a:lnTo>
                    <a:pt x="748" y="318"/>
                  </a:lnTo>
                  <a:lnTo>
                    <a:pt x="739" y="319"/>
                  </a:lnTo>
                  <a:lnTo>
                    <a:pt x="729" y="327"/>
                  </a:lnTo>
                  <a:lnTo>
                    <a:pt x="725" y="334"/>
                  </a:lnTo>
                  <a:lnTo>
                    <a:pt x="702" y="347"/>
                  </a:lnTo>
                  <a:lnTo>
                    <a:pt x="690" y="357"/>
                  </a:lnTo>
                  <a:lnTo>
                    <a:pt x="679" y="369"/>
                  </a:lnTo>
                  <a:lnTo>
                    <a:pt x="673" y="384"/>
                  </a:lnTo>
                  <a:lnTo>
                    <a:pt x="673" y="398"/>
                  </a:lnTo>
                  <a:lnTo>
                    <a:pt x="675" y="416"/>
                  </a:lnTo>
                  <a:lnTo>
                    <a:pt x="680" y="431"/>
                  </a:lnTo>
                  <a:lnTo>
                    <a:pt x="678" y="440"/>
                  </a:lnTo>
                  <a:lnTo>
                    <a:pt x="682" y="464"/>
                  </a:lnTo>
                  <a:lnTo>
                    <a:pt x="679" y="478"/>
                  </a:lnTo>
                  <a:lnTo>
                    <a:pt x="676" y="486"/>
                  </a:lnTo>
                  <a:lnTo>
                    <a:pt x="670" y="499"/>
                  </a:lnTo>
                  <a:lnTo>
                    <a:pt x="664" y="501"/>
                  </a:lnTo>
                  <a:lnTo>
                    <a:pt x="656" y="499"/>
                  </a:lnTo>
                  <a:lnTo>
                    <a:pt x="654" y="490"/>
                  </a:lnTo>
                  <a:lnTo>
                    <a:pt x="648" y="485"/>
                  </a:lnTo>
                  <a:lnTo>
                    <a:pt x="642" y="467"/>
                  </a:lnTo>
                  <a:lnTo>
                    <a:pt x="637" y="451"/>
                  </a:lnTo>
                  <a:lnTo>
                    <a:pt x="636" y="443"/>
                  </a:lnTo>
                  <a:lnTo>
                    <a:pt x="643" y="429"/>
                  </a:lnTo>
                  <a:lnTo>
                    <a:pt x="640" y="418"/>
                  </a:lnTo>
                  <a:lnTo>
                    <a:pt x="630" y="401"/>
                  </a:lnTo>
                  <a:lnTo>
                    <a:pt x="624" y="397"/>
                  </a:lnTo>
                  <a:lnTo>
                    <a:pt x="604" y="407"/>
                  </a:lnTo>
                  <a:lnTo>
                    <a:pt x="601" y="406"/>
                  </a:lnTo>
                  <a:lnTo>
                    <a:pt x="595" y="396"/>
                  </a:lnTo>
                  <a:lnTo>
                    <a:pt x="585" y="391"/>
                  </a:lnTo>
                  <a:lnTo>
                    <a:pt x="564" y="394"/>
                  </a:lnTo>
                  <a:lnTo>
                    <a:pt x="549" y="391"/>
                  </a:lnTo>
                  <a:lnTo>
                    <a:pt x="536" y="393"/>
                  </a:lnTo>
                  <a:lnTo>
                    <a:pt x="528" y="396"/>
                  </a:lnTo>
                  <a:lnTo>
                    <a:pt x="529" y="401"/>
                  </a:lnTo>
                  <a:lnTo>
                    <a:pt x="527" y="410"/>
                  </a:lnTo>
                  <a:lnTo>
                    <a:pt x="530" y="414"/>
                  </a:lnTo>
                  <a:lnTo>
                    <a:pt x="526" y="417"/>
                  </a:lnTo>
                  <a:lnTo>
                    <a:pt x="520" y="414"/>
                  </a:lnTo>
                  <a:lnTo>
                    <a:pt x="512" y="417"/>
                  </a:lnTo>
                  <a:lnTo>
                    <a:pt x="500" y="417"/>
                  </a:lnTo>
                  <a:lnTo>
                    <a:pt x="489" y="406"/>
                  </a:lnTo>
                  <a:lnTo>
                    <a:pt x="473" y="408"/>
                  </a:lnTo>
                  <a:lnTo>
                    <a:pt x="462" y="404"/>
                  </a:lnTo>
                  <a:lnTo>
                    <a:pt x="450" y="405"/>
                  </a:lnTo>
                  <a:lnTo>
                    <a:pt x="434" y="410"/>
                  </a:lnTo>
                  <a:lnTo>
                    <a:pt x="415" y="426"/>
                  </a:lnTo>
                  <a:lnTo>
                    <a:pt x="395" y="434"/>
                  </a:lnTo>
                  <a:lnTo>
                    <a:pt x="383" y="444"/>
                  </a:lnTo>
                  <a:lnTo>
                    <a:pt x="376" y="454"/>
                  </a:lnTo>
                  <a:lnTo>
                    <a:pt x="373" y="468"/>
                  </a:lnTo>
                  <a:lnTo>
                    <a:pt x="372" y="478"/>
                  </a:lnTo>
                  <a:lnTo>
                    <a:pt x="374" y="485"/>
                  </a:lnTo>
                  <a:lnTo>
                    <a:pt x="366" y="486"/>
                  </a:lnTo>
                  <a:lnTo>
                    <a:pt x="355" y="481"/>
                  </a:lnTo>
                  <a:lnTo>
                    <a:pt x="342" y="475"/>
                  </a:lnTo>
                  <a:lnTo>
                    <a:pt x="340" y="465"/>
                  </a:lnTo>
                  <a:lnTo>
                    <a:pt x="339" y="450"/>
                  </a:lnTo>
                  <a:lnTo>
                    <a:pt x="332" y="438"/>
                  </a:lnTo>
                  <a:lnTo>
                    <a:pt x="328" y="426"/>
                  </a:lnTo>
                  <a:lnTo>
                    <a:pt x="323" y="412"/>
                  </a:lnTo>
                  <a:lnTo>
                    <a:pt x="313" y="404"/>
                  </a:lnTo>
                  <a:lnTo>
                    <a:pt x="299" y="404"/>
                  </a:lnTo>
                  <a:lnTo>
                    <a:pt x="283" y="421"/>
                  </a:lnTo>
                  <a:lnTo>
                    <a:pt x="270" y="414"/>
                  </a:lnTo>
                  <a:lnTo>
                    <a:pt x="262" y="408"/>
                  </a:lnTo>
                  <a:lnTo>
                    <a:pt x="261" y="397"/>
                  </a:lnTo>
                  <a:lnTo>
                    <a:pt x="259" y="386"/>
                  </a:lnTo>
                  <a:lnTo>
                    <a:pt x="251" y="377"/>
                  </a:lnTo>
                  <a:lnTo>
                    <a:pt x="244" y="370"/>
                  </a:lnTo>
                  <a:lnTo>
                    <a:pt x="240" y="363"/>
                  </a:lnTo>
                  <a:lnTo>
                    <a:pt x="209" y="363"/>
                  </a:lnTo>
                  <a:lnTo>
                    <a:pt x="207" y="371"/>
                  </a:lnTo>
                  <a:lnTo>
                    <a:pt x="193" y="371"/>
                  </a:lnTo>
                  <a:lnTo>
                    <a:pt x="158" y="372"/>
                  </a:lnTo>
                  <a:lnTo>
                    <a:pt x="123" y="357"/>
                  </a:lnTo>
                  <a:lnTo>
                    <a:pt x="100" y="347"/>
                  </a:lnTo>
                  <a:lnTo>
                    <a:pt x="102" y="343"/>
                  </a:lnTo>
                  <a:lnTo>
                    <a:pt x="80" y="345"/>
                  </a:lnTo>
                  <a:lnTo>
                    <a:pt x="59" y="347"/>
                  </a:lnTo>
                  <a:lnTo>
                    <a:pt x="60" y="336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6" y="316"/>
                  </a:lnTo>
                  <a:lnTo>
                    <a:pt x="37" y="315"/>
                  </a:lnTo>
                  <a:lnTo>
                    <a:pt x="33" y="309"/>
                  </a:lnTo>
                  <a:lnTo>
                    <a:pt x="18" y="307"/>
                  </a:lnTo>
                  <a:lnTo>
                    <a:pt x="14" y="304"/>
                  </a:lnTo>
                  <a:lnTo>
                    <a:pt x="17" y="292"/>
                  </a:lnTo>
                  <a:lnTo>
                    <a:pt x="8" y="272"/>
                  </a:lnTo>
                  <a:lnTo>
                    <a:pt x="7" y="243"/>
                  </a:lnTo>
                  <a:lnTo>
                    <a:pt x="9" y="238"/>
                  </a:lnTo>
                  <a:lnTo>
                    <a:pt x="5" y="231"/>
                  </a:lnTo>
                  <a:lnTo>
                    <a:pt x="0" y="214"/>
                  </a:lnTo>
                  <a:lnTo>
                    <a:pt x="5" y="197"/>
                  </a:lnTo>
                  <a:lnTo>
                    <a:pt x="2" y="186"/>
                  </a:lnTo>
                  <a:lnTo>
                    <a:pt x="14" y="169"/>
                  </a:lnTo>
                  <a:lnTo>
                    <a:pt x="23" y="151"/>
                  </a:lnTo>
                  <a:lnTo>
                    <a:pt x="26" y="135"/>
                  </a:lnTo>
                  <a:lnTo>
                    <a:pt x="43" y="116"/>
                  </a:lnTo>
                  <a:lnTo>
                    <a:pt x="56" y="98"/>
                  </a:lnTo>
                  <a:lnTo>
                    <a:pt x="69" y="79"/>
                  </a:lnTo>
                  <a:lnTo>
                    <a:pt x="82" y="52"/>
                  </a:lnTo>
                  <a:lnTo>
                    <a:pt x="88" y="34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113" y="28"/>
                  </a:lnTo>
                  <a:lnTo>
                    <a:pt x="109" y="47"/>
                  </a:lnTo>
                  <a:lnTo>
                    <a:pt x="117" y="41"/>
                  </a:lnTo>
                  <a:lnTo>
                    <a:pt x="124" y="25"/>
                  </a:lnTo>
                  <a:lnTo>
                    <a:pt x="130" y="8"/>
                  </a:lnTo>
                  <a:lnTo>
                    <a:pt x="175" y="8"/>
                  </a:lnTo>
                  <a:lnTo>
                    <a:pt x="223" y="8"/>
                  </a:lnTo>
                  <a:lnTo>
                    <a:pt x="239" y="8"/>
                  </a:lnTo>
                  <a:lnTo>
                    <a:pt x="288" y="8"/>
                  </a:lnTo>
                  <a:lnTo>
                    <a:pt x="335" y="8"/>
                  </a:lnTo>
                  <a:lnTo>
                    <a:pt x="384" y="8"/>
                  </a:lnTo>
                  <a:lnTo>
                    <a:pt x="432" y="8"/>
                  </a:lnTo>
                  <a:lnTo>
                    <a:pt x="487" y="8"/>
                  </a:lnTo>
                  <a:lnTo>
                    <a:pt x="541" y="8"/>
                  </a:lnTo>
                  <a:lnTo>
                    <a:pt x="575" y="8"/>
                  </a:lnTo>
                  <a:lnTo>
                    <a:pt x="579" y="0"/>
                  </a:lnTo>
                  <a:lnTo>
                    <a:pt x="584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15" name="Freeform 211">
              <a:extLst>
                <a:ext uri="{FF2B5EF4-FFF2-40B4-BE49-F238E27FC236}">
                  <a16:creationId xmlns:a16="http://schemas.microsoft.com/office/drawing/2014/main" id="{797923C4-5768-5561-93F5-2ADC94063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0" y="2409825"/>
              <a:ext cx="492125" cy="274638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16" name="Freeform 212">
              <a:extLst>
                <a:ext uri="{FF2B5EF4-FFF2-40B4-BE49-F238E27FC236}">
                  <a16:creationId xmlns:a16="http://schemas.microsoft.com/office/drawing/2014/main" id="{D4E4CFA7-D8BF-86F6-19D3-56B617209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050" y="3508375"/>
              <a:ext cx="393700" cy="376238"/>
            </a:xfrm>
            <a:custGeom>
              <a:avLst/>
              <a:gdLst>
                <a:gd name="T0" fmla="*/ 39 w 248"/>
                <a:gd name="T1" fmla="*/ 13 h 237"/>
                <a:gd name="T2" fmla="*/ 33 w 248"/>
                <a:gd name="T3" fmla="*/ 24 h 237"/>
                <a:gd name="T4" fmla="*/ 23 w 248"/>
                <a:gd name="T5" fmla="*/ 47 h 237"/>
                <a:gd name="T6" fmla="*/ 38 w 248"/>
                <a:gd name="T7" fmla="*/ 62 h 237"/>
                <a:gd name="T8" fmla="*/ 37 w 248"/>
                <a:gd name="T9" fmla="*/ 40 h 237"/>
                <a:gd name="T10" fmla="*/ 61 w 248"/>
                <a:gd name="T11" fmla="*/ 16 h 237"/>
                <a:gd name="T12" fmla="*/ 65 w 248"/>
                <a:gd name="T13" fmla="*/ 0 h 237"/>
                <a:gd name="T14" fmla="*/ 84 w 248"/>
                <a:gd name="T15" fmla="*/ 15 h 237"/>
                <a:gd name="T16" fmla="*/ 95 w 248"/>
                <a:gd name="T17" fmla="*/ 33 h 237"/>
                <a:gd name="T18" fmla="*/ 131 w 248"/>
                <a:gd name="T19" fmla="*/ 31 h 237"/>
                <a:gd name="T20" fmla="*/ 155 w 248"/>
                <a:gd name="T21" fmla="*/ 43 h 237"/>
                <a:gd name="T22" fmla="*/ 166 w 248"/>
                <a:gd name="T23" fmla="*/ 31 h 237"/>
                <a:gd name="T24" fmla="*/ 211 w 248"/>
                <a:gd name="T25" fmla="*/ 30 h 237"/>
                <a:gd name="T26" fmla="*/ 201 w 248"/>
                <a:gd name="T27" fmla="*/ 46 h 237"/>
                <a:gd name="T28" fmla="*/ 229 w 248"/>
                <a:gd name="T29" fmla="*/ 58 h 237"/>
                <a:gd name="T30" fmla="*/ 241 w 248"/>
                <a:gd name="T31" fmla="*/ 74 h 237"/>
                <a:gd name="T32" fmla="*/ 233 w 248"/>
                <a:gd name="T33" fmla="*/ 91 h 237"/>
                <a:gd name="T34" fmla="*/ 237 w 248"/>
                <a:gd name="T35" fmla="*/ 106 h 237"/>
                <a:gd name="T36" fmla="*/ 221 w 248"/>
                <a:gd name="T37" fmla="*/ 113 h 237"/>
                <a:gd name="T38" fmla="*/ 216 w 248"/>
                <a:gd name="T39" fmla="*/ 129 h 237"/>
                <a:gd name="T40" fmla="*/ 230 w 248"/>
                <a:gd name="T41" fmla="*/ 150 h 237"/>
                <a:gd name="T42" fmla="*/ 202 w 248"/>
                <a:gd name="T43" fmla="*/ 166 h 237"/>
                <a:gd name="T44" fmla="*/ 184 w 248"/>
                <a:gd name="T45" fmla="*/ 174 h 237"/>
                <a:gd name="T46" fmla="*/ 156 w 248"/>
                <a:gd name="T47" fmla="*/ 166 h 237"/>
                <a:gd name="T48" fmla="*/ 160 w 248"/>
                <a:gd name="T49" fmla="*/ 173 h 237"/>
                <a:gd name="T50" fmla="*/ 162 w 248"/>
                <a:gd name="T51" fmla="*/ 201 h 237"/>
                <a:gd name="T52" fmla="*/ 178 w 248"/>
                <a:gd name="T53" fmla="*/ 207 h 237"/>
                <a:gd name="T54" fmla="*/ 163 w 248"/>
                <a:gd name="T55" fmla="*/ 221 h 237"/>
                <a:gd name="T56" fmla="*/ 142 w 248"/>
                <a:gd name="T57" fmla="*/ 230 h 237"/>
                <a:gd name="T58" fmla="*/ 124 w 248"/>
                <a:gd name="T59" fmla="*/ 237 h 237"/>
                <a:gd name="T60" fmla="*/ 108 w 248"/>
                <a:gd name="T61" fmla="*/ 206 h 237"/>
                <a:gd name="T62" fmla="*/ 97 w 248"/>
                <a:gd name="T63" fmla="*/ 194 h 237"/>
                <a:gd name="T64" fmla="*/ 106 w 248"/>
                <a:gd name="T65" fmla="*/ 179 h 237"/>
                <a:gd name="T66" fmla="*/ 97 w 248"/>
                <a:gd name="T67" fmla="*/ 159 h 237"/>
                <a:gd name="T68" fmla="*/ 103 w 248"/>
                <a:gd name="T69" fmla="*/ 137 h 237"/>
                <a:gd name="T70" fmla="*/ 101 w 248"/>
                <a:gd name="T71" fmla="*/ 122 h 237"/>
                <a:gd name="T72" fmla="*/ 77 w 248"/>
                <a:gd name="T73" fmla="*/ 123 h 237"/>
                <a:gd name="T74" fmla="*/ 57 w 248"/>
                <a:gd name="T75" fmla="*/ 108 h 237"/>
                <a:gd name="T76" fmla="*/ 23 w 248"/>
                <a:gd name="T77" fmla="*/ 107 h 237"/>
                <a:gd name="T78" fmla="*/ 14 w 248"/>
                <a:gd name="T79" fmla="*/ 98 h 237"/>
                <a:gd name="T80" fmla="*/ 16 w 248"/>
                <a:gd name="T81" fmla="*/ 86 h 237"/>
                <a:gd name="T82" fmla="*/ 11 w 248"/>
                <a:gd name="T83" fmla="*/ 73 h 237"/>
                <a:gd name="T84" fmla="*/ 0 w 248"/>
                <a:gd name="T85" fmla="*/ 62 h 237"/>
                <a:gd name="T86" fmla="*/ 9 w 248"/>
                <a:gd name="T87" fmla="*/ 35 h 237"/>
                <a:gd name="T88" fmla="*/ 22 w 248"/>
                <a:gd name="T89" fmla="*/ 22 h 237"/>
                <a:gd name="T90" fmla="*/ 40 w 248"/>
                <a:gd name="T9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37">
                  <a:moveTo>
                    <a:pt x="40" y="8"/>
                  </a:moveTo>
                  <a:lnTo>
                    <a:pt x="39" y="13"/>
                  </a:lnTo>
                  <a:lnTo>
                    <a:pt x="28" y="15"/>
                  </a:lnTo>
                  <a:lnTo>
                    <a:pt x="33" y="24"/>
                  </a:lnTo>
                  <a:lnTo>
                    <a:pt x="32" y="35"/>
                  </a:lnTo>
                  <a:lnTo>
                    <a:pt x="23" y="47"/>
                  </a:lnTo>
                  <a:lnTo>
                    <a:pt x="29" y="64"/>
                  </a:lnTo>
                  <a:lnTo>
                    <a:pt x="38" y="62"/>
                  </a:lnTo>
                  <a:lnTo>
                    <a:pt x="42" y="48"/>
                  </a:lnTo>
                  <a:lnTo>
                    <a:pt x="37" y="40"/>
                  </a:lnTo>
                  <a:lnTo>
                    <a:pt x="37" y="24"/>
                  </a:lnTo>
                  <a:lnTo>
                    <a:pt x="61" y="16"/>
                  </a:lnTo>
                  <a:lnTo>
                    <a:pt x="59" y="6"/>
                  </a:lnTo>
                  <a:lnTo>
                    <a:pt x="65" y="0"/>
                  </a:lnTo>
                  <a:lnTo>
                    <a:pt x="71" y="14"/>
                  </a:lnTo>
                  <a:lnTo>
                    <a:pt x="84" y="15"/>
                  </a:lnTo>
                  <a:lnTo>
                    <a:pt x="95" y="26"/>
                  </a:lnTo>
                  <a:lnTo>
                    <a:pt x="95" y="33"/>
                  </a:lnTo>
                  <a:lnTo>
                    <a:pt x="112" y="33"/>
                  </a:lnTo>
                  <a:lnTo>
                    <a:pt x="131" y="31"/>
                  </a:lnTo>
                  <a:lnTo>
                    <a:pt x="141" y="41"/>
                  </a:lnTo>
                  <a:lnTo>
                    <a:pt x="155" y="43"/>
                  </a:lnTo>
                  <a:lnTo>
                    <a:pt x="166" y="37"/>
                  </a:lnTo>
                  <a:lnTo>
                    <a:pt x="166" y="31"/>
                  </a:lnTo>
                  <a:lnTo>
                    <a:pt x="189" y="30"/>
                  </a:lnTo>
                  <a:lnTo>
                    <a:pt x="211" y="30"/>
                  </a:lnTo>
                  <a:lnTo>
                    <a:pt x="195" y="36"/>
                  </a:lnTo>
                  <a:lnTo>
                    <a:pt x="201" y="46"/>
                  </a:lnTo>
                  <a:lnTo>
                    <a:pt x="215" y="47"/>
                  </a:lnTo>
                  <a:lnTo>
                    <a:pt x="229" y="58"/>
                  </a:lnTo>
                  <a:lnTo>
                    <a:pt x="231" y="74"/>
                  </a:lnTo>
                  <a:lnTo>
                    <a:pt x="241" y="74"/>
                  </a:lnTo>
                  <a:lnTo>
                    <a:pt x="248" y="79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7" y="106"/>
                  </a:lnTo>
                  <a:lnTo>
                    <a:pt x="232" y="110"/>
                  </a:lnTo>
                  <a:lnTo>
                    <a:pt x="221" y="113"/>
                  </a:lnTo>
                  <a:lnTo>
                    <a:pt x="221" y="123"/>
                  </a:lnTo>
                  <a:lnTo>
                    <a:pt x="216" y="129"/>
                  </a:lnTo>
                  <a:lnTo>
                    <a:pt x="228" y="144"/>
                  </a:lnTo>
                  <a:lnTo>
                    <a:pt x="230" y="150"/>
                  </a:lnTo>
                  <a:lnTo>
                    <a:pt x="223" y="158"/>
                  </a:lnTo>
                  <a:lnTo>
                    <a:pt x="202" y="166"/>
                  </a:lnTo>
                  <a:lnTo>
                    <a:pt x="189" y="169"/>
                  </a:lnTo>
                  <a:lnTo>
                    <a:pt x="184" y="174"/>
                  </a:lnTo>
                  <a:lnTo>
                    <a:pt x="169" y="169"/>
                  </a:lnTo>
                  <a:lnTo>
                    <a:pt x="156" y="166"/>
                  </a:lnTo>
                  <a:lnTo>
                    <a:pt x="152" y="168"/>
                  </a:lnTo>
                  <a:lnTo>
                    <a:pt x="160" y="173"/>
                  </a:lnTo>
                  <a:lnTo>
                    <a:pt x="159" y="187"/>
                  </a:lnTo>
                  <a:lnTo>
                    <a:pt x="162" y="201"/>
                  </a:lnTo>
                  <a:lnTo>
                    <a:pt x="177" y="202"/>
                  </a:lnTo>
                  <a:lnTo>
                    <a:pt x="178" y="207"/>
                  </a:lnTo>
                  <a:lnTo>
                    <a:pt x="165" y="213"/>
                  </a:lnTo>
                  <a:lnTo>
                    <a:pt x="163" y="221"/>
                  </a:lnTo>
                  <a:lnTo>
                    <a:pt x="155" y="225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24" y="237"/>
                  </a:lnTo>
                  <a:lnTo>
                    <a:pt x="114" y="226"/>
                  </a:lnTo>
                  <a:lnTo>
                    <a:pt x="108" y="206"/>
                  </a:lnTo>
                  <a:lnTo>
                    <a:pt x="103" y="198"/>
                  </a:lnTo>
                  <a:lnTo>
                    <a:pt x="97" y="194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1" y="173"/>
                  </a:lnTo>
                  <a:lnTo>
                    <a:pt x="97" y="159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7" y="126"/>
                  </a:lnTo>
                  <a:lnTo>
                    <a:pt x="101" y="122"/>
                  </a:lnTo>
                  <a:lnTo>
                    <a:pt x="90" y="125"/>
                  </a:lnTo>
                  <a:lnTo>
                    <a:pt x="77" y="123"/>
                  </a:lnTo>
                  <a:lnTo>
                    <a:pt x="69" y="126"/>
                  </a:lnTo>
                  <a:lnTo>
                    <a:pt x="57" y="108"/>
                  </a:lnTo>
                  <a:lnTo>
                    <a:pt x="47" y="105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5" y="78"/>
                  </a:lnTo>
                  <a:lnTo>
                    <a:pt x="11" y="73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9" y="35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28" y="11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17" name="Freeform 213">
              <a:extLst>
                <a:ext uri="{FF2B5EF4-FFF2-40B4-BE49-F238E27FC236}">
                  <a16:creationId xmlns:a16="http://schemas.microsoft.com/office/drawing/2014/main" id="{6A9D962D-25FB-0801-346D-6580CB7FC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3138487"/>
              <a:ext cx="252413" cy="487363"/>
            </a:xfrm>
            <a:custGeom>
              <a:avLst/>
              <a:gdLst>
                <a:gd name="T0" fmla="*/ 109 w 159"/>
                <a:gd name="T1" fmla="*/ 38 h 307"/>
                <a:gd name="T2" fmla="*/ 88 w 159"/>
                <a:gd name="T3" fmla="*/ 55 h 307"/>
                <a:gd name="T4" fmla="*/ 77 w 159"/>
                <a:gd name="T5" fmla="*/ 75 h 307"/>
                <a:gd name="T6" fmla="*/ 75 w 159"/>
                <a:gd name="T7" fmla="*/ 90 h 307"/>
                <a:gd name="T8" fmla="*/ 92 w 159"/>
                <a:gd name="T9" fmla="*/ 111 h 307"/>
                <a:gd name="T10" fmla="*/ 113 w 159"/>
                <a:gd name="T11" fmla="*/ 139 h 307"/>
                <a:gd name="T12" fmla="*/ 131 w 159"/>
                <a:gd name="T13" fmla="*/ 151 h 307"/>
                <a:gd name="T14" fmla="*/ 145 w 159"/>
                <a:gd name="T15" fmla="*/ 168 h 307"/>
                <a:gd name="T16" fmla="*/ 158 w 159"/>
                <a:gd name="T17" fmla="*/ 206 h 307"/>
                <a:gd name="T18" fmla="*/ 159 w 159"/>
                <a:gd name="T19" fmla="*/ 243 h 307"/>
                <a:gd name="T20" fmla="*/ 145 w 159"/>
                <a:gd name="T21" fmla="*/ 257 h 307"/>
                <a:gd name="T22" fmla="*/ 125 w 159"/>
                <a:gd name="T23" fmla="*/ 270 h 307"/>
                <a:gd name="T24" fmla="*/ 112 w 159"/>
                <a:gd name="T25" fmla="*/ 287 h 307"/>
                <a:gd name="T26" fmla="*/ 90 w 159"/>
                <a:gd name="T27" fmla="*/ 307 h 307"/>
                <a:gd name="T28" fmla="*/ 83 w 159"/>
                <a:gd name="T29" fmla="*/ 294 h 307"/>
                <a:gd name="T30" fmla="*/ 87 w 159"/>
                <a:gd name="T31" fmla="*/ 279 h 307"/>
                <a:gd name="T32" fmla="*/ 72 w 159"/>
                <a:gd name="T33" fmla="*/ 268 h 307"/>
                <a:gd name="T34" fmla="*/ 88 w 159"/>
                <a:gd name="T35" fmla="*/ 259 h 307"/>
                <a:gd name="T36" fmla="*/ 107 w 159"/>
                <a:gd name="T37" fmla="*/ 258 h 307"/>
                <a:gd name="T38" fmla="*/ 98 w 159"/>
                <a:gd name="T39" fmla="*/ 245 h 307"/>
                <a:gd name="T40" fmla="*/ 127 w 159"/>
                <a:gd name="T41" fmla="*/ 229 h 307"/>
                <a:gd name="T42" fmla="*/ 126 w 159"/>
                <a:gd name="T43" fmla="*/ 204 h 307"/>
                <a:gd name="T44" fmla="*/ 120 w 159"/>
                <a:gd name="T45" fmla="*/ 190 h 307"/>
                <a:gd name="T46" fmla="*/ 121 w 159"/>
                <a:gd name="T47" fmla="*/ 170 h 307"/>
                <a:gd name="T48" fmla="*/ 115 w 159"/>
                <a:gd name="T49" fmla="*/ 155 h 307"/>
                <a:gd name="T50" fmla="*/ 99 w 159"/>
                <a:gd name="T51" fmla="*/ 141 h 307"/>
                <a:gd name="T52" fmla="*/ 85 w 159"/>
                <a:gd name="T53" fmla="*/ 122 h 307"/>
                <a:gd name="T54" fmla="*/ 66 w 159"/>
                <a:gd name="T55" fmla="*/ 98 h 307"/>
                <a:gd name="T56" fmla="*/ 42 w 159"/>
                <a:gd name="T57" fmla="*/ 85 h 307"/>
                <a:gd name="T58" fmla="*/ 46 w 159"/>
                <a:gd name="T59" fmla="*/ 78 h 307"/>
                <a:gd name="T60" fmla="*/ 57 w 159"/>
                <a:gd name="T61" fmla="*/ 72 h 307"/>
                <a:gd name="T62" fmla="*/ 47 w 159"/>
                <a:gd name="T63" fmla="*/ 54 h 307"/>
                <a:gd name="T64" fmla="*/ 25 w 159"/>
                <a:gd name="T65" fmla="*/ 54 h 307"/>
                <a:gd name="T66" fmla="*/ 13 w 159"/>
                <a:gd name="T67" fmla="*/ 35 h 307"/>
                <a:gd name="T68" fmla="*/ 0 w 159"/>
                <a:gd name="T69" fmla="*/ 19 h 307"/>
                <a:gd name="T70" fmla="*/ 8 w 159"/>
                <a:gd name="T71" fmla="*/ 14 h 307"/>
                <a:gd name="T72" fmla="*/ 23 w 159"/>
                <a:gd name="T73" fmla="*/ 14 h 307"/>
                <a:gd name="T74" fmla="*/ 39 w 159"/>
                <a:gd name="T75" fmla="*/ 11 h 307"/>
                <a:gd name="T76" fmla="*/ 53 w 159"/>
                <a:gd name="T77" fmla="*/ 0 h 307"/>
                <a:gd name="T78" fmla="*/ 63 w 159"/>
                <a:gd name="T79" fmla="*/ 8 h 307"/>
                <a:gd name="T80" fmla="*/ 80 w 159"/>
                <a:gd name="T81" fmla="*/ 12 h 307"/>
                <a:gd name="T82" fmla="*/ 79 w 159"/>
                <a:gd name="T83" fmla="*/ 24 h 307"/>
                <a:gd name="T84" fmla="*/ 90 w 159"/>
                <a:gd name="T85" fmla="*/ 32 h 307"/>
                <a:gd name="T86" fmla="*/ 109 w 159"/>
                <a:gd name="T87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07">
                  <a:moveTo>
                    <a:pt x="109" y="38"/>
                  </a:moveTo>
                  <a:lnTo>
                    <a:pt x="88" y="55"/>
                  </a:lnTo>
                  <a:lnTo>
                    <a:pt x="77" y="75"/>
                  </a:lnTo>
                  <a:lnTo>
                    <a:pt x="75" y="90"/>
                  </a:lnTo>
                  <a:lnTo>
                    <a:pt x="92" y="111"/>
                  </a:lnTo>
                  <a:lnTo>
                    <a:pt x="113" y="139"/>
                  </a:lnTo>
                  <a:lnTo>
                    <a:pt x="131" y="151"/>
                  </a:lnTo>
                  <a:lnTo>
                    <a:pt x="145" y="168"/>
                  </a:lnTo>
                  <a:lnTo>
                    <a:pt x="158" y="206"/>
                  </a:lnTo>
                  <a:lnTo>
                    <a:pt x="159" y="243"/>
                  </a:lnTo>
                  <a:lnTo>
                    <a:pt x="145" y="257"/>
                  </a:lnTo>
                  <a:lnTo>
                    <a:pt x="125" y="270"/>
                  </a:lnTo>
                  <a:lnTo>
                    <a:pt x="112" y="287"/>
                  </a:lnTo>
                  <a:lnTo>
                    <a:pt x="90" y="307"/>
                  </a:lnTo>
                  <a:lnTo>
                    <a:pt x="83" y="294"/>
                  </a:lnTo>
                  <a:lnTo>
                    <a:pt x="87" y="279"/>
                  </a:lnTo>
                  <a:lnTo>
                    <a:pt x="72" y="268"/>
                  </a:lnTo>
                  <a:lnTo>
                    <a:pt x="88" y="259"/>
                  </a:lnTo>
                  <a:lnTo>
                    <a:pt x="107" y="258"/>
                  </a:lnTo>
                  <a:lnTo>
                    <a:pt x="98" y="245"/>
                  </a:lnTo>
                  <a:lnTo>
                    <a:pt x="127" y="229"/>
                  </a:lnTo>
                  <a:lnTo>
                    <a:pt x="126" y="204"/>
                  </a:lnTo>
                  <a:lnTo>
                    <a:pt x="120" y="190"/>
                  </a:lnTo>
                  <a:lnTo>
                    <a:pt x="121" y="170"/>
                  </a:lnTo>
                  <a:lnTo>
                    <a:pt x="115" y="155"/>
                  </a:lnTo>
                  <a:lnTo>
                    <a:pt x="99" y="141"/>
                  </a:lnTo>
                  <a:lnTo>
                    <a:pt x="85" y="122"/>
                  </a:lnTo>
                  <a:lnTo>
                    <a:pt x="66" y="98"/>
                  </a:lnTo>
                  <a:lnTo>
                    <a:pt x="42" y="85"/>
                  </a:lnTo>
                  <a:lnTo>
                    <a:pt x="46" y="78"/>
                  </a:lnTo>
                  <a:lnTo>
                    <a:pt x="57" y="72"/>
                  </a:lnTo>
                  <a:lnTo>
                    <a:pt x="47" y="54"/>
                  </a:lnTo>
                  <a:lnTo>
                    <a:pt x="25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39" y="11"/>
                  </a:lnTo>
                  <a:lnTo>
                    <a:pt x="53" y="0"/>
                  </a:lnTo>
                  <a:lnTo>
                    <a:pt x="63" y="8"/>
                  </a:lnTo>
                  <a:lnTo>
                    <a:pt x="80" y="12"/>
                  </a:lnTo>
                  <a:lnTo>
                    <a:pt x="79" y="24"/>
                  </a:lnTo>
                  <a:lnTo>
                    <a:pt x="90" y="32"/>
                  </a:lnTo>
                  <a:lnTo>
                    <a:pt x="109" y="3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18" name="Freeform 214">
              <a:extLst>
                <a:ext uri="{FF2B5EF4-FFF2-40B4-BE49-F238E27FC236}">
                  <a16:creationId xmlns:a16="http://schemas.microsoft.com/office/drawing/2014/main" id="{73B1283A-6DCC-4704-EB0C-5EF76D50D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4433888"/>
              <a:ext cx="15875" cy="22225"/>
            </a:xfrm>
            <a:custGeom>
              <a:avLst/>
              <a:gdLst>
                <a:gd name="T0" fmla="*/ 10 w 10"/>
                <a:gd name="T1" fmla="*/ 12 h 14"/>
                <a:gd name="T2" fmla="*/ 3 w 10"/>
                <a:gd name="T3" fmla="*/ 14 h 14"/>
                <a:gd name="T4" fmla="*/ 0 w 10"/>
                <a:gd name="T5" fmla="*/ 5 h 14"/>
                <a:gd name="T6" fmla="*/ 1 w 10"/>
                <a:gd name="T7" fmla="*/ 0 h 14"/>
                <a:gd name="T8" fmla="*/ 10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lnTo>
                    <a:pt x="3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19" name="Freeform 215">
              <a:extLst>
                <a:ext uri="{FF2B5EF4-FFF2-40B4-BE49-F238E27FC236}">
                  <a16:creationId xmlns:a16="http://schemas.microsoft.com/office/drawing/2014/main" id="{21E76EE7-6455-DBD2-7BF6-904573C4E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3188" y="4391025"/>
              <a:ext cx="15875" cy="36513"/>
            </a:xfrm>
            <a:custGeom>
              <a:avLst/>
              <a:gdLst>
                <a:gd name="T0" fmla="*/ 10 w 10"/>
                <a:gd name="T1" fmla="*/ 7 h 23"/>
                <a:gd name="T2" fmla="*/ 10 w 10"/>
                <a:gd name="T3" fmla="*/ 23 h 23"/>
                <a:gd name="T4" fmla="*/ 6 w 10"/>
                <a:gd name="T5" fmla="*/ 21 h 23"/>
                <a:gd name="T6" fmla="*/ 1 w 10"/>
                <a:gd name="T7" fmla="*/ 22 h 23"/>
                <a:gd name="T8" fmla="*/ 0 w 10"/>
                <a:gd name="T9" fmla="*/ 16 h 23"/>
                <a:gd name="T10" fmla="*/ 3 w 10"/>
                <a:gd name="T11" fmla="*/ 0 h 23"/>
                <a:gd name="T12" fmla="*/ 10 w 10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10" y="7"/>
                  </a:moveTo>
                  <a:lnTo>
                    <a:pt x="10" y="23"/>
                  </a:lnTo>
                  <a:lnTo>
                    <a:pt x="6" y="21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0" y="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20" name="Freeform 216">
              <a:extLst>
                <a:ext uri="{FF2B5EF4-FFF2-40B4-BE49-F238E27FC236}">
                  <a16:creationId xmlns:a16="http://schemas.microsoft.com/office/drawing/2014/main" id="{C3D399A8-1F93-BAEC-1A47-502BA975D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3282950"/>
              <a:ext cx="300038" cy="211138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21" name="Freeform 217">
              <a:extLst>
                <a:ext uri="{FF2B5EF4-FFF2-40B4-BE49-F238E27FC236}">
                  <a16:creationId xmlns:a16="http://schemas.microsoft.com/office/drawing/2014/main" id="{C02A3AF8-7692-EBE1-0EAA-E86D5C88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637088"/>
              <a:ext cx="468313" cy="419100"/>
            </a:xfrm>
            <a:custGeom>
              <a:avLst/>
              <a:gdLst>
                <a:gd name="T0" fmla="*/ 264 w 295"/>
                <a:gd name="T1" fmla="*/ 152 h 264"/>
                <a:gd name="T2" fmla="*/ 250 w 295"/>
                <a:gd name="T3" fmla="*/ 173 h 264"/>
                <a:gd name="T4" fmla="*/ 217 w 295"/>
                <a:gd name="T5" fmla="*/ 210 h 264"/>
                <a:gd name="T6" fmla="*/ 190 w 295"/>
                <a:gd name="T7" fmla="*/ 232 h 264"/>
                <a:gd name="T8" fmla="*/ 162 w 295"/>
                <a:gd name="T9" fmla="*/ 241 h 264"/>
                <a:gd name="T10" fmla="*/ 149 w 295"/>
                <a:gd name="T11" fmla="*/ 243 h 264"/>
                <a:gd name="T12" fmla="*/ 121 w 295"/>
                <a:gd name="T13" fmla="*/ 243 h 264"/>
                <a:gd name="T14" fmla="*/ 104 w 295"/>
                <a:gd name="T15" fmla="*/ 245 h 264"/>
                <a:gd name="T16" fmla="*/ 70 w 295"/>
                <a:gd name="T17" fmla="*/ 256 h 264"/>
                <a:gd name="T18" fmla="*/ 51 w 295"/>
                <a:gd name="T19" fmla="*/ 264 h 264"/>
                <a:gd name="T20" fmla="*/ 38 w 295"/>
                <a:gd name="T21" fmla="*/ 257 h 264"/>
                <a:gd name="T22" fmla="*/ 30 w 295"/>
                <a:gd name="T23" fmla="*/ 250 h 264"/>
                <a:gd name="T24" fmla="*/ 29 w 295"/>
                <a:gd name="T25" fmla="*/ 232 h 264"/>
                <a:gd name="T26" fmla="*/ 30 w 295"/>
                <a:gd name="T27" fmla="*/ 215 h 264"/>
                <a:gd name="T28" fmla="*/ 20 w 295"/>
                <a:gd name="T29" fmla="*/ 180 h 264"/>
                <a:gd name="T30" fmla="*/ 12 w 295"/>
                <a:gd name="T31" fmla="*/ 162 h 264"/>
                <a:gd name="T32" fmla="*/ 9 w 295"/>
                <a:gd name="T33" fmla="*/ 125 h 264"/>
                <a:gd name="T34" fmla="*/ 19 w 295"/>
                <a:gd name="T35" fmla="*/ 139 h 264"/>
                <a:gd name="T36" fmla="*/ 38 w 295"/>
                <a:gd name="T37" fmla="*/ 145 h 264"/>
                <a:gd name="T38" fmla="*/ 63 w 295"/>
                <a:gd name="T39" fmla="*/ 133 h 264"/>
                <a:gd name="T40" fmla="*/ 71 w 295"/>
                <a:gd name="T41" fmla="*/ 59 h 264"/>
                <a:gd name="T42" fmla="*/ 79 w 295"/>
                <a:gd name="T43" fmla="*/ 91 h 264"/>
                <a:gd name="T44" fmla="*/ 95 w 295"/>
                <a:gd name="T45" fmla="*/ 97 h 264"/>
                <a:gd name="T46" fmla="*/ 113 w 295"/>
                <a:gd name="T47" fmla="*/ 81 h 264"/>
                <a:gd name="T48" fmla="*/ 127 w 295"/>
                <a:gd name="T49" fmla="*/ 66 h 264"/>
                <a:gd name="T50" fmla="*/ 143 w 295"/>
                <a:gd name="T51" fmla="*/ 75 h 264"/>
                <a:gd name="T52" fmla="*/ 169 w 295"/>
                <a:gd name="T53" fmla="*/ 71 h 264"/>
                <a:gd name="T54" fmla="*/ 175 w 295"/>
                <a:gd name="T55" fmla="*/ 54 h 264"/>
                <a:gd name="T56" fmla="*/ 191 w 295"/>
                <a:gd name="T57" fmla="*/ 45 h 264"/>
                <a:gd name="T58" fmla="*/ 214 w 295"/>
                <a:gd name="T59" fmla="*/ 16 h 264"/>
                <a:gd name="T60" fmla="*/ 248 w 295"/>
                <a:gd name="T61" fmla="*/ 1 h 264"/>
                <a:gd name="T62" fmla="*/ 262 w 295"/>
                <a:gd name="T63" fmla="*/ 2 h 264"/>
                <a:gd name="T64" fmla="*/ 279 w 295"/>
                <a:gd name="T65" fmla="*/ 33 h 264"/>
                <a:gd name="T66" fmla="*/ 278 w 295"/>
                <a:gd name="T67" fmla="*/ 71 h 264"/>
                <a:gd name="T68" fmla="*/ 270 w 295"/>
                <a:gd name="T69" fmla="*/ 74 h 264"/>
                <a:gd name="T70" fmla="*/ 263 w 295"/>
                <a:gd name="T71" fmla="*/ 82 h 264"/>
                <a:gd name="T72" fmla="*/ 257 w 295"/>
                <a:gd name="T73" fmla="*/ 97 h 264"/>
                <a:gd name="T74" fmla="*/ 277 w 295"/>
                <a:gd name="T75" fmla="*/ 106 h 264"/>
                <a:gd name="T76" fmla="*/ 295 w 295"/>
                <a:gd name="T77" fmla="*/ 97 h 264"/>
                <a:gd name="T78" fmla="*/ 286 w 295"/>
                <a:gd name="T79" fmla="*/ 129 h 264"/>
                <a:gd name="T80" fmla="*/ 268 w 295"/>
                <a:gd name="T81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4">
                  <a:moveTo>
                    <a:pt x="268" y="149"/>
                  </a:moveTo>
                  <a:lnTo>
                    <a:pt x="264" y="152"/>
                  </a:lnTo>
                  <a:lnTo>
                    <a:pt x="256" y="163"/>
                  </a:lnTo>
                  <a:lnTo>
                    <a:pt x="250" y="173"/>
                  </a:lnTo>
                  <a:lnTo>
                    <a:pt x="239" y="188"/>
                  </a:lnTo>
                  <a:lnTo>
                    <a:pt x="217" y="210"/>
                  </a:lnTo>
                  <a:lnTo>
                    <a:pt x="204" y="222"/>
                  </a:lnTo>
                  <a:lnTo>
                    <a:pt x="190" y="232"/>
                  </a:lnTo>
                  <a:lnTo>
                    <a:pt x="171" y="240"/>
                  </a:lnTo>
                  <a:lnTo>
                    <a:pt x="162" y="241"/>
                  </a:lnTo>
                  <a:lnTo>
                    <a:pt x="159" y="246"/>
                  </a:lnTo>
                  <a:lnTo>
                    <a:pt x="149" y="243"/>
                  </a:lnTo>
                  <a:lnTo>
                    <a:pt x="140" y="247"/>
                  </a:lnTo>
                  <a:lnTo>
                    <a:pt x="121" y="243"/>
                  </a:lnTo>
                  <a:lnTo>
                    <a:pt x="111" y="246"/>
                  </a:lnTo>
                  <a:lnTo>
                    <a:pt x="104" y="245"/>
                  </a:lnTo>
                  <a:lnTo>
                    <a:pt x="85" y="253"/>
                  </a:lnTo>
                  <a:lnTo>
                    <a:pt x="70" y="256"/>
                  </a:lnTo>
                  <a:lnTo>
                    <a:pt x="59" y="264"/>
                  </a:lnTo>
                  <a:lnTo>
                    <a:pt x="51" y="264"/>
                  </a:lnTo>
                  <a:lnTo>
                    <a:pt x="44" y="257"/>
                  </a:lnTo>
                  <a:lnTo>
                    <a:pt x="38" y="257"/>
                  </a:lnTo>
                  <a:lnTo>
                    <a:pt x="31" y="247"/>
                  </a:lnTo>
                  <a:lnTo>
                    <a:pt x="30" y="250"/>
                  </a:lnTo>
                  <a:lnTo>
                    <a:pt x="28" y="245"/>
                  </a:lnTo>
                  <a:lnTo>
                    <a:pt x="29" y="232"/>
                  </a:lnTo>
                  <a:lnTo>
                    <a:pt x="24" y="219"/>
                  </a:lnTo>
                  <a:lnTo>
                    <a:pt x="30" y="215"/>
                  </a:lnTo>
                  <a:lnTo>
                    <a:pt x="30" y="199"/>
                  </a:lnTo>
                  <a:lnTo>
                    <a:pt x="20" y="180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0" y="135"/>
                  </a:lnTo>
                  <a:lnTo>
                    <a:pt x="9" y="125"/>
                  </a:lnTo>
                  <a:lnTo>
                    <a:pt x="16" y="131"/>
                  </a:lnTo>
                  <a:lnTo>
                    <a:pt x="19" y="139"/>
                  </a:lnTo>
                  <a:lnTo>
                    <a:pt x="27" y="141"/>
                  </a:lnTo>
                  <a:lnTo>
                    <a:pt x="38" y="145"/>
                  </a:lnTo>
                  <a:lnTo>
                    <a:pt x="47" y="143"/>
                  </a:lnTo>
                  <a:lnTo>
                    <a:pt x="63" y="133"/>
                  </a:lnTo>
                  <a:lnTo>
                    <a:pt x="67" y="56"/>
                  </a:lnTo>
                  <a:lnTo>
                    <a:pt x="71" y="59"/>
                  </a:lnTo>
                  <a:lnTo>
                    <a:pt x="81" y="79"/>
                  </a:lnTo>
                  <a:lnTo>
                    <a:pt x="79" y="91"/>
                  </a:lnTo>
                  <a:lnTo>
                    <a:pt x="83" y="99"/>
                  </a:lnTo>
                  <a:lnTo>
                    <a:pt x="95" y="97"/>
                  </a:lnTo>
                  <a:lnTo>
                    <a:pt x="105" y="87"/>
                  </a:lnTo>
                  <a:lnTo>
                    <a:pt x="113" y="81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5" y="69"/>
                  </a:lnTo>
                  <a:lnTo>
                    <a:pt x="143" y="75"/>
                  </a:lnTo>
                  <a:lnTo>
                    <a:pt x="157" y="76"/>
                  </a:lnTo>
                  <a:lnTo>
                    <a:pt x="169" y="71"/>
                  </a:lnTo>
                  <a:lnTo>
                    <a:pt x="171" y="64"/>
                  </a:lnTo>
                  <a:lnTo>
                    <a:pt x="175" y="54"/>
                  </a:lnTo>
                  <a:lnTo>
                    <a:pt x="185" y="53"/>
                  </a:lnTo>
                  <a:lnTo>
                    <a:pt x="191" y="45"/>
                  </a:lnTo>
                  <a:lnTo>
                    <a:pt x="197" y="31"/>
                  </a:lnTo>
                  <a:lnTo>
                    <a:pt x="214" y="16"/>
                  </a:lnTo>
                  <a:lnTo>
                    <a:pt x="240" y="0"/>
                  </a:lnTo>
                  <a:lnTo>
                    <a:pt x="248" y="1"/>
                  </a:lnTo>
                  <a:lnTo>
                    <a:pt x="256" y="4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79" y="33"/>
                  </a:lnTo>
                  <a:lnTo>
                    <a:pt x="282" y="48"/>
                  </a:lnTo>
                  <a:lnTo>
                    <a:pt x="278" y="71"/>
                  </a:lnTo>
                  <a:lnTo>
                    <a:pt x="279" y="78"/>
                  </a:lnTo>
                  <a:lnTo>
                    <a:pt x="270" y="74"/>
                  </a:lnTo>
                  <a:lnTo>
                    <a:pt x="265" y="76"/>
                  </a:lnTo>
                  <a:lnTo>
                    <a:pt x="263" y="82"/>
                  </a:lnTo>
                  <a:lnTo>
                    <a:pt x="257" y="90"/>
                  </a:lnTo>
                  <a:lnTo>
                    <a:pt x="257" y="97"/>
                  </a:lnTo>
                  <a:lnTo>
                    <a:pt x="267" y="108"/>
                  </a:lnTo>
                  <a:lnTo>
                    <a:pt x="277" y="106"/>
                  </a:lnTo>
                  <a:lnTo>
                    <a:pt x="281" y="97"/>
                  </a:lnTo>
                  <a:lnTo>
                    <a:pt x="295" y="97"/>
                  </a:lnTo>
                  <a:lnTo>
                    <a:pt x="289" y="112"/>
                  </a:lnTo>
                  <a:lnTo>
                    <a:pt x="286" y="129"/>
                  </a:lnTo>
                  <a:lnTo>
                    <a:pt x="281" y="139"/>
                  </a:lnTo>
                  <a:lnTo>
                    <a:pt x="268" y="14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22" name="Freeform 218">
              <a:extLst>
                <a:ext uri="{FF2B5EF4-FFF2-40B4-BE49-F238E27FC236}">
                  <a16:creationId xmlns:a16="http://schemas.microsoft.com/office/drawing/2014/main" id="{6ECD56B1-6E24-F19A-CD6E-44958639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23" name="Freeform 219">
              <a:extLst>
                <a:ext uri="{FF2B5EF4-FFF2-40B4-BE49-F238E27FC236}">
                  <a16:creationId xmlns:a16="http://schemas.microsoft.com/office/drawing/2014/main" id="{5BA14B34-07C7-1DCB-9527-CB74AAF0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0" y="4181475"/>
              <a:ext cx="341313" cy="320675"/>
            </a:xfrm>
            <a:custGeom>
              <a:avLst/>
              <a:gdLst>
                <a:gd name="T0" fmla="*/ 202 w 215"/>
                <a:gd name="T1" fmla="*/ 20 h 202"/>
                <a:gd name="T2" fmla="*/ 211 w 215"/>
                <a:gd name="T3" fmla="*/ 30 h 202"/>
                <a:gd name="T4" fmla="*/ 215 w 215"/>
                <a:gd name="T5" fmla="*/ 47 h 202"/>
                <a:gd name="T6" fmla="*/ 211 w 215"/>
                <a:gd name="T7" fmla="*/ 53 h 202"/>
                <a:gd name="T8" fmla="*/ 207 w 215"/>
                <a:gd name="T9" fmla="*/ 70 h 202"/>
                <a:gd name="T10" fmla="*/ 210 w 215"/>
                <a:gd name="T11" fmla="*/ 87 h 202"/>
                <a:gd name="T12" fmla="*/ 204 w 215"/>
                <a:gd name="T13" fmla="*/ 94 h 202"/>
                <a:gd name="T14" fmla="*/ 198 w 215"/>
                <a:gd name="T15" fmla="*/ 113 h 202"/>
                <a:gd name="T16" fmla="*/ 208 w 215"/>
                <a:gd name="T17" fmla="*/ 119 h 202"/>
                <a:gd name="T18" fmla="*/ 152 w 215"/>
                <a:gd name="T19" fmla="*/ 136 h 202"/>
                <a:gd name="T20" fmla="*/ 153 w 215"/>
                <a:gd name="T21" fmla="*/ 151 h 202"/>
                <a:gd name="T22" fmla="*/ 139 w 215"/>
                <a:gd name="T23" fmla="*/ 154 h 202"/>
                <a:gd name="T24" fmla="*/ 128 w 215"/>
                <a:gd name="T25" fmla="*/ 162 h 202"/>
                <a:gd name="T26" fmla="*/ 126 w 215"/>
                <a:gd name="T27" fmla="*/ 169 h 202"/>
                <a:gd name="T28" fmla="*/ 119 w 215"/>
                <a:gd name="T29" fmla="*/ 171 h 202"/>
                <a:gd name="T30" fmla="*/ 103 w 215"/>
                <a:gd name="T31" fmla="*/ 188 h 202"/>
                <a:gd name="T32" fmla="*/ 92 w 215"/>
                <a:gd name="T33" fmla="*/ 201 h 202"/>
                <a:gd name="T34" fmla="*/ 86 w 215"/>
                <a:gd name="T35" fmla="*/ 202 h 202"/>
                <a:gd name="T36" fmla="*/ 80 w 215"/>
                <a:gd name="T37" fmla="*/ 199 h 202"/>
                <a:gd name="T38" fmla="*/ 60 w 215"/>
                <a:gd name="T39" fmla="*/ 197 h 202"/>
                <a:gd name="T40" fmla="*/ 57 w 215"/>
                <a:gd name="T41" fmla="*/ 195 h 202"/>
                <a:gd name="T42" fmla="*/ 57 w 215"/>
                <a:gd name="T43" fmla="*/ 194 h 202"/>
                <a:gd name="T44" fmla="*/ 50 w 215"/>
                <a:gd name="T45" fmla="*/ 189 h 202"/>
                <a:gd name="T46" fmla="*/ 38 w 215"/>
                <a:gd name="T47" fmla="*/ 188 h 202"/>
                <a:gd name="T48" fmla="*/ 23 w 215"/>
                <a:gd name="T49" fmla="*/ 193 h 202"/>
                <a:gd name="T50" fmla="*/ 12 w 215"/>
                <a:gd name="T51" fmla="*/ 180 h 202"/>
                <a:gd name="T52" fmla="*/ 0 w 215"/>
                <a:gd name="T53" fmla="*/ 163 h 202"/>
                <a:gd name="T54" fmla="*/ 2 w 215"/>
                <a:gd name="T55" fmla="*/ 96 h 202"/>
                <a:gd name="T56" fmla="*/ 41 w 215"/>
                <a:gd name="T57" fmla="*/ 97 h 202"/>
                <a:gd name="T58" fmla="*/ 39 w 215"/>
                <a:gd name="T59" fmla="*/ 90 h 202"/>
                <a:gd name="T60" fmla="*/ 42 w 215"/>
                <a:gd name="T61" fmla="*/ 82 h 202"/>
                <a:gd name="T62" fmla="*/ 39 w 215"/>
                <a:gd name="T63" fmla="*/ 72 h 202"/>
                <a:gd name="T64" fmla="*/ 41 w 215"/>
                <a:gd name="T65" fmla="*/ 62 h 202"/>
                <a:gd name="T66" fmla="*/ 40 w 215"/>
                <a:gd name="T67" fmla="*/ 55 h 202"/>
                <a:gd name="T68" fmla="*/ 46 w 215"/>
                <a:gd name="T69" fmla="*/ 56 h 202"/>
                <a:gd name="T70" fmla="*/ 47 w 215"/>
                <a:gd name="T71" fmla="*/ 63 h 202"/>
                <a:gd name="T72" fmla="*/ 55 w 215"/>
                <a:gd name="T73" fmla="*/ 62 h 202"/>
                <a:gd name="T74" fmla="*/ 67 w 215"/>
                <a:gd name="T75" fmla="*/ 64 h 202"/>
                <a:gd name="T76" fmla="*/ 73 w 215"/>
                <a:gd name="T77" fmla="*/ 73 h 202"/>
                <a:gd name="T78" fmla="*/ 87 w 215"/>
                <a:gd name="T79" fmla="*/ 76 h 202"/>
                <a:gd name="T80" fmla="*/ 99 w 215"/>
                <a:gd name="T81" fmla="*/ 70 h 202"/>
                <a:gd name="T82" fmla="*/ 102 w 215"/>
                <a:gd name="T83" fmla="*/ 81 h 202"/>
                <a:gd name="T84" fmla="*/ 116 w 215"/>
                <a:gd name="T85" fmla="*/ 83 h 202"/>
                <a:gd name="T86" fmla="*/ 123 w 215"/>
                <a:gd name="T87" fmla="*/ 92 h 202"/>
                <a:gd name="T88" fmla="*/ 130 w 215"/>
                <a:gd name="T89" fmla="*/ 104 h 202"/>
                <a:gd name="T90" fmla="*/ 144 w 215"/>
                <a:gd name="T91" fmla="*/ 104 h 202"/>
                <a:gd name="T92" fmla="*/ 143 w 215"/>
                <a:gd name="T93" fmla="*/ 82 h 202"/>
                <a:gd name="T94" fmla="*/ 138 w 215"/>
                <a:gd name="T95" fmla="*/ 85 h 202"/>
                <a:gd name="T96" fmla="*/ 126 w 215"/>
                <a:gd name="T97" fmla="*/ 77 h 202"/>
                <a:gd name="T98" fmla="*/ 121 w 215"/>
                <a:gd name="T99" fmla="*/ 73 h 202"/>
                <a:gd name="T100" fmla="*/ 123 w 215"/>
                <a:gd name="T101" fmla="*/ 53 h 202"/>
                <a:gd name="T102" fmla="*/ 127 w 215"/>
                <a:gd name="T103" fmla="*/ 28 h 202"/>
                <a:gd name="T104" fmla="*/ 123 w 215"/>
                <a:gd name="T105" fmla="*/ 19 h 202"/>
                <a:gd name="T106" fmla="*/ 129 w 215"/>
                <a:gd name="T107" fmla="*/ 6 h 202"/>
                <a:gd name="T108" fmla="*/ 134 w 215"/>
                <a:gd name="T109" fmla="*/ 3 h 202"/>
                <a:gd name="T110" fmla="*/ 158 w 215"/>
                <a:gd name="T111" fmla="*/ 0 h 202"/>
                <a:gd name="T112" fmla="*/ 166 w 215"/>
                <a:gd name="T113" fmla="*/ 2 h 202"/>
                <a:gd name="T114" fmla="*/ 173 w 215"/>
                <a:gd name="T115" fmla="*/ 7 h 202"/>
                <a:gd name="T116" fmla="*/ 180 w 215"/>
                <a:gd name="T117" fmla="*/ 11 h 202"/>
                <a:gd name="T118" fmla="*/ 192 w 215"/>
                <a:gd name="T119" fmla="*/ 14 h 202"/>
                <a:gd name="T120" fmla="*/ 202 w 215"/>
                <a:gd name="T121" fmla="*/ 2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02">
                  <a:moveTo>
                    <a:pt x="202" y="20"/>
                  </a:moveTo>
                  <a:lnTo>
                    <a:pt x="211" y="30"/>
                  </a:lnTo>
                  <a:lnTo>
                    <a:pt x="215" y="47"/>
                  </a:lnTo>
                  <a:lnTo>
                    <a:pt x="211" y="53"/>
                  </a:lnTo>
                  <a:lnTo>
                    <a:pt x="207" y="70"/>
                  </a:lnTo>
                  <a:lnTo>
                    <a:pt x="210" y="87"/>
                  </a:lnTo>
                  <a:lnTo>
                    <a:pt x="204" y="94"/>
                  </a:lnTo>
                  <a:lnTo>
                    <a:pt x="198" y="113"/>
                  </a:lnTo>
                  <a:lnTo>
                    <a:pt x="208" y="119"/>
                  </a:lnTo>
                  <a:lnTo>
                    <a:pt x="152" y="136"/>
                  </a:lnTo>
                  <a:lnTo>
                    <a:pt x="153" y="151"/>
                  </a:lnTo>
                  <a:lnTo>
                    <a:pt x="139" y="154"/>
                  </a:lnTo>
                  <a:lnTo>
                    <a:pt x="128" y="162"/>
                  </a:lnTo>
                  <a:lnTo>
                    <a:pt x="126" y="169"/>
                  </a:lnTo>
                  <a:lnTo>
                    <a:pt x="119" y="171"/>
                  </a:lnTo>
                  <a:lnTo>
                    <a:pt x="103" y="188"/>
                  </a:lnTo>
                  <a:lnTo>
                    <a:pt x="92" y="201"/>
                  </a:lnTo>
                  <a:lnTo>
                    <a:pt x="86" y="202"/>
                  </a:lnTo>
                  <a:lnTo>
                    <a:pt x="80" y="199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50" y="189"/>
                  </a:lnTo>
                  <a:lnTo>
                    <a:pt x="38" y="188"/>
                  </a:lnTo>
                  <a:lnTo>
                    <a:pt x="23" y="193"/>
                  </a:lnTo>
                  <a:lnTo>
                    <a:pt x="12" y="180"/>
                  </a:lnTo>
                  <a:lnTo>
                    <a:pt x="0" y="163"/>
                  </a:lnTo>
                  <a:lnTo>
                    <a:pt x="2" y="96"/>
                  </a:lnTo>
                  <a:lnTo>
                    <a:pt x="41" y="97"/>
                  </a:lnTo>
                  <a:lnTo>
                    <a:pt x="39" y="90"/>
                  </a:lnTo>
                  <a:lnTo>
                    <a:pt x="42" y="82"/>
                  </a:lnTo>
                  <a:lnTo>
                    <a:pt x="39" y="72"/>
                  </a:lnTo>
                  <a:lnTo>
                    <a:pt x="41" y="62"/>
                  </a:lnTo>
                  <a:lnTo>
                    <a:pt x="40" y="55"/>
                  </a:lnTo>
                  <a:lnTo>
                    <a:pt x="46" y="56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67" y="64"/>
                  </a:lnTo>
                  <a:lnTo>
                    <a:pt x="73" y="73"/>
                  </a:lnTo>
                  <a:lnTo>
                    <a:pt x="87" y="76"/>
                  </a:lnTo>
                  <a:lnTo>
                    <a:pt x="99" y="70"/>
                  </a:lnTo>
                  <a:lnTo>
                    <a:pt x="102" y="81"/>
                  </a:lnTo>
                  <a:lnTo>
                    <a:pt x="116" y="83"/>
                  </a:lnTo>
                  <a:lnTo>
                    <a:pt x="123" y="92"/>
                  </a:lnTo>
                  <a:lnTo>
                    <a:pt x="130" y="104"/>
                  </a:lnTo>
                  <a:lnTo>
                    <a:pt x="144" y="104"/>
                  </a:lnTo>
                  <a:lnTo>
                    <a:pt x="143" y="82"/>
                  </a:lnTo>
                  <a:lnTo>
                    <a:pt x="138" y="85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23" y="53"/>
                  </a:lnTo>
                  <a:lnTo>
                    <a:pt x="127" y="28"/>
                  </a:lnTo>
                  <a:lnTo>
                    <a:pt x="123" y="19"/>
                  </a:lnTo>
                  <a:lnTo>
                    <a:pt x="129" y="6"/>
                  </a:lnTo>
                  <a:lnTo>
                    <a:pt x="134" y="3"/>
                  </a:lnTo>
                  <a:lnTo>
                    <a:pt x="158" y="0"/>
                  </a:lnTo>
                  <a:lnTo>
                    <a:pt x="166" y="2"/>
                  </a:lnTo>
                  <a:lnTo>
                    <a:pt x="173" y="7"/>
                  </a:lnTo>
                  <a:lnTo>
                    <a:pt x="180" y="11"/>
                  </a:lnTo>
                  <a:lnTo>
                    <a:pt x="192" y="14"/>
                  </a:lnTo>
                  <a:lnTo>
                    <a:pt x="202" y="2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24" name="Freeform 220">
              <a:extLst>
                <a:ext uri="{FF2B5EF4-FFF2-40B4-BE49-F238E27FC236}">
                  <a16:creationId xmlns:a16="http://schemas.microsoft.com/office/drawing/2014/main" id="{81DFFAE5-4026-A11A-3448-2A9EEEA2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50" y="4421188"/>
              <a:ext cx="220663" cy="222250"/>
            </a:xfrm>
            <a:custGeom>
              <a:avLst/>
              <a:gdLst>
                <a:gd name="T0" fmla="*/ 103 w 139"/>
                <a:gd name="T1" fmla="*/ 140 h 140"/>
                <a:gd name="T2" fmla="*/ 93 w 139"/>
                <a:gd name="T3" fmla="*/ 138 h 140"/>
                <a:gd name="T4" fmla="*/ 87 w 139"/>
                <a:gd name="T5" fmla="*/ 140 h 140"/>
                <a:gd name="T6" fmla="*/ 79 w 139"/>
                <a:gd name="T7" fmla="*/ 137 h 140"/>
                <a:gd name="T8" fmla="*/ 71 w 139"/>
                <a:gd name="T9" fmla="*/ 136 h 140"/>
                <a:gd name="T10" fmla="*/ 60 w 139"/>
                <a:gd name="T11" fmla="*/ 127 h 140"/>
                <a:gd name="T12" fmla="*/ 47 w 139"/>
                <a:gd name="T13" fmla="*/ 124 h 140"/>
                <a:gd name="T14" fmla="*/ 42 w 139"/>
                <a:gd name="T15" fmla="*/ 111 h 140"/>
                <a:gd name="T16" fmla="*/ 42 w 139"/>
                <a:gd name="T17" fmla="*/ 103 h 140"/>
                <a:gd name="T18" fmla="*/ 35 w 139"/>
                <a:gd name="T19" fmla="*/ 101 h 140"/>
                <a:gd name="T20" fmla="*/ 15 w 139"/>
                <a:gd name="T21" fmla="*/ 78 h 140"/>
                <a:gd name="T22" fmla="*/ 10 w 139"/>
                <a:gd name="T23" fmla="*/ 66 h 140"/>
                <a:gd name="T24" fmla="*/ 6 w 139"/>
                <a:gd name="T25" fmla="*/ 63 h 140"/>
                <a:gd name="T26" fmla="*/ 0 w 139"/>
                <a:gd name="T27" fmla="*/ 46 h 140"/>
                <a:gd name="T28" fmla="*/ 20 w 139"/>
                <a:gd name="T29" fmla="*/ 48 h 140"/>
                <a:gd name="T30" fmla="*/ 26 w 139"/>
                <a:gd name="T31" fmla="*/ 51 h 140"/>
                <a:gd name="T32" fmla="*/ 32 w 139"/>
                <a:gd name="T33" fmla="*/ 50 h 140"/>
                <a:gd name="T34" fmla="*/ 43 w 139"/>
                <a:gd name="T35" fmla="*/ 37 h 140"/>
                <a:gd name="T36" fmla="*/ 59 w 139"/>
                <a:gd name="T37" fmla="*/ 20 h 140"/>
                <a:gd name="T38" fmla="*/ 66 w 139"/>
                <a:gd name="T39" fmla="*/ 18 h 140"/>
                <a:gd name="T40" fmla="*/ 68 w 139"/>
                <a:gd name="T41" fmla="*/ 11 h 140"/>
                <a:gd name="T42" fmla="*/ 79 w 139"/>
                <a:gd name="T43" fmla="*/ 3 h 140"/>
                <a:gd name="T44" fmla="*/ 93 w 139"/>
                <a:gd name="T45" fmla="*/ 0 h 140"/>
                <a:gd name="T46" fmla="*/ 94 w 139"/>
                <a:gd name="T47" fmla="*/ 7 h 140"/>
                <a:gd name="T48" fmla="*/ 109 w 139"/>
                <a:gd name="T49" fmla="*/ 7 h 140"/>
                <a:gd name="T50" fmla="*/ 117 w 139"/>
                <a:gd name="T51" fmla="*/ 11 h 140"/>
                <a:gd name="T52" fmla="*/ 121 w 139"/>
                <a:gd name="T53" fmla="*/ 16 h 140"/>
                <a:gd name="T54" fmla="*/ 130 w 139"/>
                <a:gd name="T55" fmla="*/ 18 h 140"/>
                <a:gd name="T56" fmla="*/ 139 w 139"/>
                <a:gd name="T57" fmla="*/ 25 h 140"/>
                <a:gd name="T58" fmla="*/ 138 w 139"/>
                <a:gd name="T59" fmla="*/ 51 h 140"/>
                <a:gd name="T60" fmla="*/ 133 w 139"/>
                <a:gd name="T61" fmla="*/ 65 h 140"/>
                <a:gd name="T62" fmla="*/ 132 w 139"/>
                <a:gd name="T63" fmla="*/ 81 h 140"/>
                <a:gd name="T64" fmla="*/ 134 w 139"/>
                <a:gd name="T65" fmla="*/ 87 h 140"/>
                <a:gd name="T66" fmla="*/ 131 w 139"/>
                <a:gd name="T67" fmla="*/ 99 h 140"/>
                <a:gd name="T68" fmla="*/ 129 w 139"/>
                <a:gd name="T69" fmla="*/ 101 h 140"/>
                <a:gd name="T70" fmla="*/ 123 w 139"/>
                <a:gd name="T71" fmla="*/ 116 h 140"/>
                <a:gd name="T72" fmla="*/ 103 w 139"/>
                <a:gd name="T7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40">
                  <a:moveTo>
                    <a:pt x="103" y="140"/>
                  </a:moveTo>
                  <a:lnTo>
                    <a:pt x="93" y="138"/>
                  </a:lnTo>
                  <a:lnTo>
                    <a:pt x="87" y="140"/>
                  </a:lnTo>
                  <a:lnTo>
                    <a:pt x="79" y="137"/>
                  </a:lnTo>
                  <a:lnTo>
                    <a:pt x="71" y="136"/>
                  </a:lnTo>
                  <a:lnTo>
                    <a:pt x="60" y="127"/>
                  </a:lnTo>
                  <a:lnTo>
                    <a:pt x="47" y="124"/>
                  </a:lnTo>
                  <a:lnTo>
                    <a:pt x="42" y="111"/>
                  </a:lnTo>
                  <a:lnTo>
                    <a:pt x="42" y="103"/>
                  </a:lnTo>
                  <a:lnTo>
                    <a:pt x="35" y="101"/>
                  </a:lnTo>
                  <a:lnTo>
                    <a:pt x="15" y="78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0" y="46"/>
                  </a:lnTo>
                  <a:lnTo>
                    <a:pt x="20" y="48"/>
                  </a:lnTo>
                  <a:lnTo>
                    <a:pt x="26" y="51"/>
                  </a:lnTo>
                  <a:lnTo>
                    <a:pt x="32" y="50"/>
                  </a:lnTo>
                  <a:lnTo>
                    <a:pt x="43" y="37"/>
                  </a:lnTo>
                  <a:lnTo>
                    <a:pt x="59" y="20"/>
                  </a:lnTo>
                  <a:lnTo>
                    <a:pt x="66" y="18"/>
                  </a:lnTo>
                  <a:lnTo>
                    <a:pt x="68" y="11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94" y="7"/>
                  </a:lnTo>
                  <a:lnTo>
                    <a:pt x="109" y="7"/>
                  </a:lnTo>
                  <a:lnTo>
                    <a:pt x="117" y="11"/>
                  </a:lnTo>
                  <a:lnTo>
                    <a:pt x="121" y="16"/>
                  </a:lnTo>
                  <a:lnTo>
                    <a:pt x="130" y="18"/>
                  </a:lnTo>
                  <a:lnTo>
                    <a:pt x="139" y="25"/>
                  </a:lnTo>
                  <a:lnTo>
                    <a:pt x="138" y="51"/>
                  </a:lnTo>
                  <a:lnTo>
                    <a:pt x="133" y="65"/>
                  </a:lnTo>
                  <a:lnTo>
                    <a:pt x="132" y="81"/>
                  </a:lnTo>
                  <a:lnTo>
                    <a:pt x="134" y="87"/>
                  </a:lnTo>
                  <a:lnTo>
                    <a:pt x="131" y="99"/>
                  </a:lnTo>
                  <a:lnTo>
                    <a:pt x="129" y="101"/>
                  </a:lnTo>
                  <a:lnTo>
                    <a:pt x="123" y="116"/>
                  </a:lnTo>
                  <a:lnTo>
                    <a:pt x="103" y="1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25" name="Freeform 221">
              <a:extLst>
                <a:ext uri="{FF2B5EF4-FFF2-40B4-BE49-F238E27FC236}">
                  <a16:creationId xmlns:a16="http://schemas.microsoft.com/office/drawing/2014/main" id="{2B7B8248-D2A1-D330-9FA2-8C4D49C31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1465262"/>
              <a:ext cx="3484563" cy="1089025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226" name="Freeform 222">
              <a:extLst>
                <a:ext uri="{FF2B5EF4-FFF2-40B4-BE49-F238E27FC236}">
                  <a16:creationId xmlns:a16="http://schemas.microsoft.com/office/drawing/2014/main" id="{56953541-3B02-1C24-18CE-8A7EB75B9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1EBAAB6C-F3C2-2576-BE4E-C59FFF7FE04E}"/>
              </a:ext>
            </a:extLst>
          </p:cNvPr>
          <p:cNvSpPr txBox="1"/>
          <p:nvPr/>
        </p:nvSpPr>
        <p:spPr>
          <a:xfrm>
            <a:off x="9167186" y="2333012"/>
            <a:ext cx="242737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600" b="1">
                <a:solidFill>
                  <a:srgbClr val="009ADA"/>
                </a:solidFill>
                <a:latin typeface="Montserrat"/>
              </a:rPr>
              <a:t>$6.24-</a:t>
            </a:r>
            <a:r>
              <a:rPr lang="en-GB" sz="1600" b="1">
                <a:solidFill>
                  <a:srgbClr val="009ADA"/>
                </a:solidFill>
                <a:ea typeface="+mn-lt"/>
                <a:cs typeface="+mn-lt"/>
              </a:rPr>
              <a:t>$</a:t>
            </a:r>
            <a:r>
              <a:rPr lang="en-GB" sz="1600" b="1">
                <a:solidFill>
                  <a:srgbClr val="009ADA"/>
                </a:solidFill>
                <a:latin typeface="Montserrat"/>
              </a:rPr>
              <a:t>8.08 </a:t>
            </a: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Africa</a:t>
            </a:r>
          </a:p>
          <a:p>
            <a:pPr algn="r"/>
            <a:endParaRPr lang="en-GB" sz="16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algn="r"/>
            <a:r>
              <a:rPr lang="en-GB" sz="1600" b="1">
                <a:solidFill>
                  <a:srgbClr val="009ADA"/>
                </a:solidFill>
                <a:latin typeface="Montserrat"/>
              </a:rPr>
              <a:t>$3.21 </a:t>
            </a: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Asia</a:t>
            </a:r>
          </a:p>
          <a:p>
            <a:pPr algn="r"/>
            <a:endParaRPr lang="en-GB" sz="1600" b="1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algn="r"/>
            <a:r>
              <a:rPr lang="en-GB" sz="1600" b="1">
                <a:solidFill>
                  <a:srgbClr val="009ADA"/>
                </a:solidFill>
                <a:latin typeface="Montserrat"/>
              </a:rPr>
              <a:t>$3.17 </a:t>
            </a: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Latin America and the Caribbean</a:t>
            </a:r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Montserrat"/>
            </a:endParaRPr>
          </a:p>
        </p:txBody>
      </p:sp>
      <p:sp>
        <p:nvSpPr>
          <p:cNvPr id="228" name="Right Arrow 227">
            <a:extLst>
              <a:ext uri="{FF2B5EF4-FFF2-40B4-BE49-F238E27FC236}">
                <a16:creationId xmlns:a16="http://schemas.microsoft.com/office/drawing/2014/main" id="{189E69E7-0000-51A9-476C-BF6D11572430}"/>
              </a:ext>
            </a:extLst>
          </p:cNvPr>
          <p:cNvSpPr/>
          <p:nvPr/>
        </p:nvSpPr>
        <p:spPr>
          <a:xfrm>
            <a:off x="3170495" y="2441861"/>
            <a:ext cx="6112416" cy="712684"/>
          </a:xfrm>
          <a:prstGeom prst="rightArrow">
            <a:avLst>
              <a:gd name="adj1" fmla="val 62166"/>
              <a:gd name="adj2" fmla="val 65208"/>
            </a:avLst>
          </a:prstGeom>
          <a:solidFill>
            <a:srgbClr val="009ADA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D5C27CA1-02B6-B2E6-8711-B361E6B74D65}"/>
              </a:ext>
            </a:extLst>
          </p:cNvPr>
          <p:cNvSpPr txBox="1"/>
          <p:nvPr/>
        </p:nvSpPr>
        <p:spPr>
          <a:xfrm>
            <a:off x="4339697" y="2631762"/>
            <a:ext cx="381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is expected to yield a return of</a:t>
            </a:r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BB2DB181-721B-7486-C082-D407F226DFCB}"/>
              </a:ext>
            </a:extLst>
          </p:cNvPr>
          <p:cNvSpPr/>
          <p:nvPr/>
        </p:nvSpPr>
        <p:spPr>
          <a:xfrm>
            <a:off x="352207" y="1356991"/>
            <a:ext cx="11339759" cy="271089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DE230BCE-2A44-4A0C-04A8-8AF862E3C13E}"/>
              </a:ext>
            </a:extLst>
          </p:cNvPr>
          <p:cNvSpPr txBox="1"/>
          <p:nvPr/>
        </p:nvSpPr>
        <p:spPr>
          <a:xfrm>
            <a:off x="5410404" y="6493631"/>
            <a:ext cx="5833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Grueso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</a:t>
            </a:r>
            <a:r>
              <a:rPr lang="en-GB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Rudgard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Desmond, </a:t>
            </a:r>
            <a:r>
              <a:rPr lang="en-GB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Leite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Bandyopadhyay, </a:t>
            </a:r>
            <a:r>
              <a:rPr lang="en-GB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Eltigani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</a:t>
            </a:r>
            <a:r>
              <a:rPr lang="en-GB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Obiesie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Yates, Cluver (2024).</a:t>
            </a:r>
            <a:endParaRPr lang="en-GB" sz="800" b="1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5954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C11ACEC-B5C8-E2CC-26C4-2005CB05AA20}"/>
              </a:ext>
            </a:extLst>
          </p:cNvPr>
          <p:cNvGrpSpPr/>
          <p:nvPr/>
        </p:nvGrpSpPr>
        <p:grpSpPr>
          <a:xfrm>
            <a:off x="373062" y="1489103"/>
            <a:ext cx="11318904" cy="3972047"/>
            <a:chOff x="373062" y="1433730"/>
            <a:chExt cx="11318904" cy="3972047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D4831D2-BB64-1F92-2FF9-A403FB8B8D30}"/>
                </a:ext>
              </a:extLst>
            </p:cNvPr>
            <p:cNvSpPr/>
            <p:nvPr/>
          </p:nvSpPr>
          <p:spPr>
            <a:xfrm>
              <a:off x="373062" y="1433730"/>
              <a:ext cx="3972047" cy="3972047"/>
            </a:xfrm>
            <a:prstGeom prst="ellipse">
              <a:avLst/>
            </a:prstGeom>
            <a:solidFill>
              <a:schemeClr val="accent1">
                <a:alpha val="92192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ontserrat" pitchFamily="2" charset="77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4FDAC39-D79B-43EB-5FFD-B856AA16A5FA}"/>
                </a:ext>
              </a:extLst>
            </p:cNvPr>
            <p:cNvSpPr/>
            <p:nvPr/>
          </p:nvSpPr>
          <p:spPr>
            <a:xfrm>
              <a:off x="4046490" y="1433730"/>
              <a:ext cx="3972047" cy="3972047"/>
            </a:xfrm>
            <a:prstGeom prst="ellipse">
              <a:avLst/>
            </a:prstGeom>
            <a:solidFill>
              <a:schemeClr val="accent5">
                <a:alpha val="9144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ontserrat" pitchFamily="2" charset="77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11D8904-E69B-EBE4-7694-C38F824C86EB}"/>
                </a:ext>
              </a:extLst>
            </p:cNvPr>
            <p:cNvSpPr/>
            <p:nvPr/>
          </p:nvSpPr>
          <p:spPr>
            <a:xfrm>
              <a:off x="7719919" y="1433730"/>
              <a:ext cx="3972047" cy="3972047"/>
            </a:xfrm>
            <a:prstGeom prst="ellipse">
              <a:avLst/>
            </a:prstGeom>
            <a:solidFill>
              <a:schemeClr val="accent4">
                <a:alpha val="91445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ontserrat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DBE1EBD-2E4D-58AD-0E89-86FCD7865AB5}"/>
              </a:ext>
            </a:extLst>
          </p:cNvPr>
          <p:cNvSpPr txBox="1"/>
          <p:nvPr/>
        </p:nvSpPr>
        <p:spPr>
          <a:xfrm>
            <a:off x="749100" y="4518636"/>
            <a:ext cx="3219970" cy="5355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600">
                <a:solidFill>
                  <a:schemeClr val="bg1"/>
                </a:solidFill>
                <a:latin typeface="Montserrat" pitchFamily="2" charset="77"/>
              </a:rPr>
              <a:t>Accelerator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600">
                <a:solidFill>
                  <a:schemeClr val="bg1"/>
                </a:solidFill>
                <a:latin typeface="Montserrat" pitchFamily="2" charset="77"/>
              </a:rPr>
              <a:t>Programs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89435-D5DD-AD8D-E9BF-989ECEE4DAA8}"/>
              </a:ext>
            </a:extLst>
          </p:cNvPr>
          <p:cNvSpPr txBox="1"/>
          <p:nvPr/>
        </p:nvSpPr>
        <p:spPr>
          <a:xfrm>
            <a:off x="4870945" y="4518636"/>
            <a:ext cx="2335093" cy="5355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600">
                <a:solidFill>
                  <a:schemeClr val="bg1"/>
                </a:solidFill>
                <a:latin typeface="Montserrat" pitchFamily="2" charset="77"/>
              </a:rPr>
              <a:t>Open-source combinations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C07B6-7504-DCE0-42ED-E9A73EEAE346}"/>
              </a:ext>
            </a:extLst>
          </p:cNvPr>
          <p:cNvSpPr txBox="1"/>
          <p:nvPr/>
        </p:nvSpPr>
        <p:spPr>
          <a:xfrm>
            <a:off x="8118083" y="4518636"/>
            <a:ext cx="3275264" cy="3139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1600" dirty="0">
                <a:solidFill>
                  <a:schemeClr val="bg1"/>
                </a:solidFill>
                <a:latin typeface="Montserrat" pitchFamily="2" charset="77"/>
              </a:rPr>
              <a:t>Bang for buck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446F26-6D76-132A-9DE7-E9F5736A3E43}"/>
              </a:ext>
            </a:extLst>
          </p:cNvPr>
          <p:cNvGrpSpPr/>
          <p:nvPr/>
        </p:nvGrpSpPr>
        <p:grpSpPr>
          <a:xfrm>
            <a:off x="4686374" y="1823392"/>
            <a:ext cx="2476037" cy="2485822"/>
            <a:chOff x="2879219" y="1943607"/>
            <a:chExt cx="3167903" cy="318042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7ADED54-1051-14F3-D297-97633E5371D9}"/>
                </a:ext>
              </a:extLst>
            </p:cNvPr>
            <p:cNvGrpSpPr/>
            <p:nvPr/>
          </p:nvGrpSpPr>
          <p:grpSpPr>
            <a:xfrm>
              <a:off x="2879219" y="3310359"/>
              <a:ext cx="1813670" cy="1813670"/>
              <a:chOff x="7578975" y="1970610"/>
              <a:chExt cx="1813670" cy="1813670"/>
            </a:xfrm>
          </p:grpSpPr>
          <p:pic>
            <p:nvPicPr>
              <p:cNvPr id="56" name="Graphic 55">
                <a:extLst>
                  <a:ext uri="{FF2B5EF4-FFF2-40B4-BE49-F238E27FC236}">
                    <a16:creationId xmlns:a16="http://schemas.microsoft.com/office/drawing/2014/main" id="{ADC6C8E6-F821-8589-4342-51DDAC9E9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78975" y="1970610"/>
                <a:ext cx="1813670" cy="1813670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7A44CBB-173D-97FD-D272-3C362DFF82E2}"/>
                  </a:ext>
                </a:extLst>
              </p:cNvPr>
              <p:cNvSpPr txBox="1"/>
              <p:nvPr/>
            </p:nvSpPr>
            <p:spPr>
              <a:xfrm>
                <a:off x="8038413" y="2471305"/>
                <a:ext cx="1266392" cy="433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00">
                    <a:solidFill>
                      <a:schemeClr val="bg1"/>
                    </a:solidFill>
                    <a:latin typeface="Montserrat" pitchFamily="2" charset="77"/>
                  </a:rPr>
                  <a:t>Social Protection</a:t>
                </a:r>
              </a:p>
            </p:txBody>
          </p:sp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843CDC9B-15FD-7834-562E-5CAEC17E9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79219" y="1943607"/>
              <a:ext cx="1813670" cy="181367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AE81D6-0966-9EDD-0B49-EB8249248EA7}"/>
                </a:ext>
              </a:extLst>
            </p:cNvPr>
            <p:cNvSpPr txBox="1"/>
            <p:nvPr/>
          </p:nvSpPr>
          <p:spPr>
            <a:xfrm>
              <a:off x="3335188" y="2462792"/>
              <a:ext cx="1266391" cy="590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Montserrat" pitchFamily="2" charset="77"/>
                </a:rPr>
                <a:t>Adolescent-friendly health services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C42E209-F138-9C3C-26DD-B2BE157844CA}"/>
                </a:ext>
              </a:extLst>
            </p:cNvPr>
            <p:cNvGrpSpPr/>
            <p:nvPr/>
          </p:nvGrpSpPr>
          <p:grpSpPr>
            <a:xfrm>
              <a:off x="4233452" y="3310359"/>
              <a:ext cx="1813670" cy="1813670"/>
              <a:chOff x="4233452" y="3310359"/>
              <a:chExt cx="1813670" cy="1813670"/>
            </a:xfrm>
          </p:grpSpPr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B3C6FDB8-9896-5A91-1270-6474BF668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233452" y="3310359"/>
                <a:ext cx="1813670" cy="1813670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9E248AE-E0A6-AC98-2A1B-CB2DC6B089DB}"/>
                  </a:ext>
                </a:extLst>
              </p:cNvPr>
              <p:cNvSpPr txBox="1"/>
              <p:nvPr/>
            </p:nvSpPr>
            <p:spPr>
              <a:xfrm>
                <a:off x="4681500" y="3811054"/>
                <a:ext cx="1266392" cy="433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00">
                    <a:solidFill>
                      <a:schemeClr val="bg1"/>
                    </a:solidFill>
                    <a:latin typeface="Montserrat" pitchFamily="2" charset="77"/>
                  </a:rPr>
                  <a:t>Gender norms change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ECB7F7-36F1-307B-04D7-F0A1A3F13358}"/>
              </a:ext>
            </a:extLst>
          </p:cNvPr>
          <p:cNvGrpSpPr/>
          <p:nvPr/>
        </p:nvGrpSpPr>
        <p:grpSpPr>
          <a:xfrm>
            <a:off x="551560" y="2850442"/>
            <a:ext cx="3273128" cy="1070195"/>
            <a:chOff x="434036" y="2084230"/>
            <a:chExt cx="9116451" cy="298075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2AA9ED-DDB7-BA93-B3BD-16163909C27D}"/>
                </a:ext>
              </a:extLst>
            </p:cNvPr>
            <p:cNvSpPr/>
            <p:nvPr/>
          </p:nvSpPr>
          <p:spPr>
            <a:xfrm>
              <a:off x="3979301" y="2084314"/>
              <a:ext cx="1138225" cy="1101484"/>
            </a:xfrm>
            <a:custGeom>
              <a:avLst/>
              <a:gdLst>
                <a:gd name="connsiteX0" fmla="*/ 828775 w 828775"/>
                <a:gd name="connsiteY0" fmla="*/ 0 h 801105"/>
                <a:gd name="connsiteX1" fmla="*/ 828775 w 828775"/>
                <a:gd name="connsiteY1" fmla="*/ 317159 h 801105"/>
                <a:gd name="connsiteX2" fmla="*/ 0 w 828775"/>
                <a:gd name="connsiteY2" fmla="*/ 801105 h 801105"/>
                <a:gd name="connsiteX3" fmla="*/ 0 w 828775"/>
                <a:gd name="connsiteY3" fmla="*/ 682312 h 801105"/>
                <a:gd name="connsiteX0" fmla="*/ 829664 w 829664"/>
                <a:gd name="connsiteY0" fmla="*/ 0 h 802883"/>
                <a:gd name="connsiteX1" fmla="*/ 829664 w 829664"/>
                <a:gd name="connsiteY1" fmla="*/ 317159 h 802883"/>
                <a:gd name="connsiteX2" fmla="*/ 0 w 829664"/>
                <a:gd name="connsiteY2" fmla="*/ 802883 h 802883"/>
                <a:gd name="connsiteX3" fmla="*/ 889 w 829664"/>
                <a:gd name="connsiteY3" fmla="*/ 682312 h 802883"/>
                <a:gd name="connsiteX4" fmla="*/ 829664 w 829664"/>
                <a:gd name="connsiteY4" fmla="*/ 0 h 80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664" h="802883">
                  <a:moveTo>
                    <a:pt x="829664" y="0"/>
                  </a:moveTo>
                  <a:lnTo>
                    <a:pt x="829664" y="317159"/>
                  </a:lnTo>
                  <a:lnTo>
                    <a:pt x="0" y="802883"/>
                  </a:lnTo>
                  <a:cubicBezTo>
                    <a:pt x="296" y="762693"/>
                    <a:pt x="593" y="722502"/>
                    <a:pt x="889" y="682312"/>
                  </a:cubicBezTo>
                  <a:lnTo>
                    <a:pt x="8296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D3E94E-D6C0-CA8F-DA71-E4E38546AC72}"/>
                </a:ext>
              </a:extLst>
            </p:cNvPr>
            <p:cNvSpPr/>
            <p:nvPr/>
          </p:nvSpPr>
          <p:spPr>
            <a:xfrm>
              <a:off x="3980523" y="2498329"/>
              <a:ext cx="1137006" cy="839266"/>
            </a:xfrm>
            <a:custGeom>
              <a:avLst/>
              <a:gdLst>
                <a:gd name="connsiteX0" fmla="*/ 828775 w 828775"/>
                <a:gd name="connsiteY0" fmla="*/ 0 h 602225"/>
                <a:gd name="connsiteX1" fmla="*/ 828775 w 828775"/>
                <a:gd name="connsiteY1" fmla="*/ 318720 h 602225"/>
                <a:gd name="connsiteX2" fmla="*/ 0 w 828775"/>
                <a:gd name="connsiteY2" fmla="*/ 602225 h 602225"/>
                <a:gd name="connsiteX3" fmla="*/ 0 w 828775"/>
                <a:gd name="connsiteY3" fmla="*/ 483432 h 602225"/>
                <a:gd name="connsiteX0" fmla="*/ 828775 w 828775"/>
                <a:gd name="connsiteY0" fmla="*/ 0 h 602225"/>
                <a:gd name="connsiteX1" fmla="*/ 828775 w 828775"/>
                <a:gd name="connsiteY1" fmla="*/ 302845 h 602225"/>
                <a:gd name="connsiteX2" fmla="*/ 0 w 828775"/>
                <a:gd name="connsiteY2" fmla="*/ 602225 h 602225"/>
                <a:gd name="connsiteX3" fmla="*/ 0 w 828775"/>
                <a:gd name="connsiteY3" fmla="*/ 483432 h 602225"/>
                <a:gd name="connsiteX4" fmla="*/ 828775 w 828775"/>
                <a:gd name="connsiteY4" fmla="*/ 0 h 602225"/>
                <a:gd name="connsiteX0" fmla="*/ 828775 w 828775"/>
                <a:gd name="connsiteY0" fmla="*/ 0 h 611750"/>
                <a:gd name="connsiteX1" fmla="*/ 828775 w 828775"/>
                <a:gd name="connsiteY1" fmla="*/ 312370 h 611750"/>
                <a:gd name="connsiteX2" fmla="*/ 0 w 828775"/>
                <a:gd name="connsiteY2" fmla="*/ 611750 h 611750"/>
                <a:gd name="connsiteX3" fmla="*/ 0 w 828775"/>
                <a:gd name="connsiteY3" fmla="*/ 492957 h 611750"/>
                <a:gd name="connsiteX4" fmla="*/ 828775 w 828775"/>
                <a:gd name="connsiteY4" fmla="*/ 0 h 611750"/>
                <a:gd name="connsiteX0" fmla="*/ 828775 w 828775"/>
                <a:gd name="connsiteY0" fmla="*/ 0 h 611750"/>
                <a:gd name="connsiteX1" fmla="*/ 828775 w 828775"/>
                <a:gd name="connsiteY1" fmla="*/ 318720 h 611750"/>
                <a:gd name="connsiteX2" fmla="*/ 0 w 828775"/>
                <a:gd name="connsiteY2" fmla="*/ 611750 h 611750"/>
                <a:gd name="connsiteX3" fmla="*/ 0 w 828775"/>
                <a:gd name="connsiteY3" fmla="*/ 492957 h 611750"/>
                <a:gd name="connsiteX4" fmla="*/ 828775 w 828775"/>
                <a:gd name="connsiteY4" fmla="*/ 0 h 611750"/>
                <a:gd name="connsiteX0" fmla="*/ 828775 w 828775"/>
                <a:gd name="connsiteY0" fmla="*/ 0 h 611750"/>
                <a:gd name="connsiteX1" fmla="*/ 828775 w 828775"/>
                <a:gd name="connsiteY1" fmla="*/ 312498 h 611750"/>
                <a:gd name="connsiteX2" fmla="*/ 0 w 828775"/>
                <a:gd name="connsiteY2" fmla="*/ 611750 h 611750"/>
                <a:gd name="connsiteX3" fmla="*/ 0 w 828775"/>
                <a:gd name="connsiteY3" fmla="*/ 492957 h 611750"/>
                <a:gd name="connsiteX4" fmla="*/ 828775 w 828775"/>
                <a:gd name="connsiteY4" fmla="*/ 0 h 611750"/>
                <a:gd name="connsiteX0" fmla="*/ 828775 w 828775"/>
                <a:gd name="connsiteY0" fmla="*/ 0 h 609972"/>
                <a:gd name="connsiteX1" fmla="*/ 828775 w 828775"/>
                <a:gd name="connsiteY1" fmla="*/ 310720 h 609972"/>
                <a:gd name="connsiteX2" fmla="*/ 0 w 828775"/>
                <a:gd name="connsiteY2" fmla="*/ 609972 h 609972"/>
                <a:gd name="connsiteX3" fmla="*/ 0 w 828775"/>
                <a:gd name="connsiteY3" fmla="*/ 491179 h 609972"/>
                <a:gd name="connsiteX4" fmla="*/ 828775 w 828775"/>
                <a:gd name="connsiteY4" fmla="*/ 0 h 609972"/>
                <a:gd name="connsiteX0" fmla="*/ 828775 w 828775"/>
                <a:gd name="connsiteY0" fmla="*/ 0 h 609972"/>
                <a:gd name="connsiteX1" fmla="*/ 828775 w 828775"/>
                <a:gd name="connsiteY1" fmla="*/ 310720 h 609972"/>
                <a:gd name="connsiteX2" fmla="*/ 0 w 828775"/>
                <a:gd name="connsiteY2" fmla="*/ 609972 h 609972"/>
                <a:gd name="connsiteX3" fmla="*/ 889 w 828775"/>
                <a:gd name="connsiteY3" fmla="*/ 492068 h 609972"/>
                <a:gd name="connsiteX4" fmla="*/ 828775 w 828775"/>
                <a:gd name="connsiteY4" fmla="*/ 0 h 609972"/>
                <a:gd name="connsiteX0" fmla="*/ 828775 w 828775"/>
                <a:gd name="connsiteY0" fmla="*/ 0 h 609972"/>
                <a:gd name="connsiteX1" fmla="*/ 828775 w 828775"/>
                <a:gd name="connsiteY1" fmla="*/ 310720 h 609972"/>
                <a:gd name="connsiteX2" fmla="*/ 0 w 828775"/>
                <a:gd name="connsiteY2" fmla="*/ 609972 h 609972"/>
                <a:gd name="connsiteX3" fmla="*/ 889 w 828775"/>
                <a:gd name="connsiteY3" fmla="*/ 489401 h 609972"/>
                <a:gd name="connsiteX4" fmla="*/ 828775 w 828775"/>
                <a:gd name="connsiteY4" fmla="*/ 0 h 609972"/>
                <a:gd name="connsiteX0" fmla="*/ 828775 w 828775"/>
                <a:gd name="connsiteY0" fmla="*/ 0 h 609972"/>
                <a:gd name="connsiteX1" fmla="*/ 828775 w 828775"/>
                <a:gd name="connsiteY1" fmla="*/ 310720 h 609972"/>
                <a:gd name="connsiteX2" fmla="*/ 0 w 828775"/>
                <a:gd name="connsiteY2" fmla="*/ 609972 h 609972"/>
                <a:gd name="connsiteX3" fmla="*/ 889 w 828775"/>
                <a:gd name="connsiteY3" fmla="*/ 491179 h 609972"/>
                <a:gd name="connsiteX4" fmla="*/ 828775 w 828775"/>
                <a:gd name="connsiteY4" fmla="*/ 0 h 609972"/>
                <a:gd name="connsiteX0" fmla="*/ 828775 w 828775"/>
                <a:gd name="connsiteY0" fmla="*/ 0 h 611750"/>
                <a:gd name="connsiteX1" fmla="*/ 828775 w 828775"/>
                <a:gd name="connsiteY1" fmla="*/ 310720 h 611750"/>
                <a:gd name="connsiteX2" fmla="*/ 0 w 828775"/>
                <a:gd name="connsiteY2" fmla="*/ 611750 h 611750"/>
                <a:gd name="connsiteX3" fmla="*/ 889 w 828775"/>
                <a:gd name="connsiteY3" fmla="*/ 491179 h 611750"/>
                <a:gd name="connsiteX4" fmla="*/ 828775 w 828775"/>
                <a:gd name="connsiteY4" fmla="*/ 0 h 61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775" h="611750">
                  <a:moveTo>
                    <a:pt x="828775" y="0"/>
                  </a:moveTo>
                  <a:lnTo>
                    <a:pt x="828775" y="310720"/>
                  </a:lnTo>
                  <a:lnTo>
                    <a:pt x="0" y="611750"/>
                  </a:lnTo>
                  <a:cubicBezTo>
                    <a:pt x="296" y="572449"/>
                    <a:pt x="593" y="530480"/>
                    <a:pt x="889" y="491179"/>
                  </a:cubicBezTo>
                  <a:lnTo>
                    <a:pt x="828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0FEF1A9-C804-0166-CBEA-88C83721A23E}"/>
                </a:ext>
              </a:extLst>
            </p:cNvPr>
            <p:cNvSpPr/>
            <p:nvPr/>
          </p:nvSpPr>
          <p:spPr>
            <a:xfrm>
              <a:off x="3980521" y="2926465"/>
              <a:ext cx="1137006" cy="572460"/>
            </a:xfrm>
            <a:custGeom>
              <a:avLst/>
              <a:gdLst>
                <a:gd name="connsiteX0" fmla="*/ 828775 w 828775"/>
                <a:gd name="connsiteY0" fmla="*/ 0 h 398222"/>
                <a:gd name="connsiteX1" fmla="*/ 828775 w 828775"/>
                <a:gd name="connsiteY1" fmla="*/ 315304 h 398222"/>
                <a:gd name="connsiteX2" fmla="*/ 0 w 828775"/>
                <a:gd name="connsiteY2" fmla="*/ 398222 h 398222"/>
                <a:gd name="connsiteX3" fmla="*/ 0 w 828775"/>
                <a:gd name="connsiteY3" fmla="*/ 279429 h 398222"/>
                <a:gd name="connsiteX0" fmla="*/ 828775 w 828775"/>
                <a:gd name="connsiteY0" fmla="*/ 0 h 417272"/>
                <a:gd name="connsiteX1" fmla="*/ 828775 w 828775"/>
                <a:gd name="connsiteY1" fmla="*/ 334354 h 417272"/>
                <a:gd name="connsiteX2" fmla="*/ 0 w 828775"/>
                <a:gd name="connsiteY2" fmla="*/ 417272 h 417272"/>
                <a:gd name="connsiteX3" fmla="*/ 0 w 828775"/>
                <a:gd name="connsiteY3" fmla="*/ 298479 h 417272"/>
                <a:gd name="connsiteX4" fmla="*/ 828775 w 828775"/>
                <a:gd name="connsiteY4" fmla="*/ 0 h 41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775" h="417272">
                  <a:moveTo>
                    <a:pt x="828775" y="0"/>
                  </a:moveTo>
                  <a:lnTo>
                    <a:pt x="828775" y="334354"/>
                  </a:lnTo>
                  <a:lnTo>
                    <a:pt x="0" y="417272"/>
                  </a:lnTo>
                  <a:lnTo>
                    <a:pt x="0" y="298479"/>
                  </a:lnTo>
                  <a:cubicBezTo>
                    <a:pt x="276258" y="205336"/>
                    <a:pt x="552517" y="93143"/>
                    <a:pt x="828775" y="0"/>
                  </a:cubicBezTo>
                  <a:close/>
                </a:path>
              </a:pathLst>
            </a:custGeom>
            <a:solidFill>
              <a:srgbClr val="B5DB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9A6C8E0-2DF9-C495-2A47-BFA36FB9A2F9}"/>
                </a:ext>
              </a:extLst>
            </p:cNvPr>
            <p:cNvSpPr/>
            <p:nvPr/>
          </p:nvSpPr>
          <p:spPr>
            <a:xfrm>
              <a:off x="3983344" y="3359278"/>
              <a:ext cx="1134183" cy="447197"/>
            </a:xfrm>
            <a:custGeom>
              <a:avLst/>
              <a:gdLst>
                <a:gd name="connsiteX0" fmla="*/ 828775 w 828775"/>
                <a:gd name="connsiteY0" fmla="*/ 0 h 303741"/>
                <a:gd name="connsiteX1" fmla="*/ 828775 w 828775"/>
                <a:gd name="connsiteY1" fmla="*/ 303741 h 303741"/>
                <a:gd name="connsiteX2" fmla="*/ 0 w 828775"/>
                <a:gd name="connsiteY2" fmla="*/ 198937 h 303741"/>
                <a:gd name="connsiteX3" fmla="*/ 0 w 828775"/>
                <a:gd name="connsiteY3" fmla="*/ 80144 h 303741"/>
                <a:gd name="connsiteX0" fmla="*/ 828775 w 828775"/>
                <a:gd name="connsiteY0" fmla="*/ 0 h 325966"/>
                <a:gd name="connsiteX1" fmla="*/ 828775 w 828775"/>
                <a:gd name="connsiteY1" fmla="*/ 325966 h 325966"/>
                <a:gd name="connsiteX2" fmla="*/ 0 w 828775"/>
                <a:gd name="connsiteY2" fmla="*/ 221162 h 325966"/>
                <a:gd name="connsiteX3" fmla="*/ 0 w 828775"/>
                <a:gd name="connsiteY3" fmla="*/ 102369 h 325966"/>
                <a:gd name="connsiteX4" fmla="*/ 828775 w 828775"/>
                <a:gd name="connsiteY4" fmla="*/ 0 h 325966"/>
                <a:gd name="connsiteX0" fmla="*/ 828775 w 828775"/>
                <a:gd name="connsiteY0" fmla="*/ 0 h 325966"/>
                <a:gd name="connsiteX1" fmla="*/ 828775 w 828775"/>
                <a:gd name="connsiteY1" fmla="*/ 325966 h 325966"/>
                <a:gd name="connsiteX2" fmla="*/ 0 w 828775"/>
                <a:gd name="connsiteY2" fmla="*/ 221162 h 325966"/>
                <a:gd name="connsiteX3" fmla="*/ 3175 w 828775"/>
                <a:gd name="connsiteY3" fmla="*/ 99194 h 325966"/>
                <a:gd name="connsiteX4" fmla="*/ 828775 w 828775"/>
                <a:gd name="connsiteY4" fmla="*/ 0 h 325966"/>
                <a:gd name="connsiteX0" fmla="*/ 825906 w 825906"/>
                <a:gd name="connsiteY0" fmla="*/ 0 h 325966"/>
                <a:gd name="connsiteX1" fmla="*/ 825906 w 825906"/>
                <a:gd name="connsiteY1" fmla="*/ 325966 h 325966"/>
                <a:gd name="connsiteX2" fmla="*/ 306 w 825906"/>
                <a:gd name="connsiteY2" fmla="*/ 227512 h 325966"/>
                <a:gd name="connsiteX3" fmla="*/ 306 w 825906"/>
                <a:gd name="connsiteY3" fmla="*/ 99194 h 325966"/>
                <a:gd name="connsiteX4" fmla="*/ 825906 w 825906"/>
                <a:gd name="connsiteY4" fmla="*/ 0 h 325966"/>
                <a:gd name="connsiteX0" fmla="*/ 826718 w 826718"/>
                <a:gd name="connsiteY0" fmla="*/ 0 h 325966"/>
                <a:gd name="connsiteX1" fmla="*/ 826718 w 826718"/>
                <a:gd name="connsiteY1" fmla="*/ 325966 h 325966"/>
                <a:gd name="connsiteX2" fmla="*/ 1118 w 826718"/>
                <a:gd name="connsiteY2" fmla="*/ 227512 h 325966"/>
                <a:gd name="connsiteX3" fmla="*/ 229 w 826718"/>
                <a:gd name="connsiteY3" fmla="*/ 100972 h 325966"/>
                <a:gd name="connsiteX4" fmla="*/ 826718 w 826718"/>
                <a:gd name="connsiteY4" fmla="*/ 0 h 325966"/>
                <a:gd name="connsiteX0" fmla="*/ 826718 w 826718"/>
                <a:gd name="connsiteY0" fmla="*/ 0 h 325966"/>
                <a:gd name="connsiteX1" fmla="*/ 826718 w 826718"/>
                <a:gd name="connsiteY1" fmla="*/ 325966 h 325966"/>
                <a:gd name="connsiteX2" fmla="*/ 1118 w 826718"/>
                <a:gd name="connsiteY2" fmla="*/ 223956 h 325966"/>
                <a:gd name="connsiteX3" fmla="*/ 229 w 826718"/>
                <a:gd name="connsiteY3" fmla="*/ 100972 h 325966"/>
                <a:gd name="connsiteX4" fmla="*/ 826718 w 826718"/>
                <a:gd name="connsiteY4" fmla="*/ 0 h 32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718" h="325966">
                  <a:moveTo>
                    <a:pt x="826718" y="0"/>
                  </a:moveTo>
                  <a:lnTo>
                    <a:pt x="826718" y="325966"/>
                  </a:lnTo>
                  <a:lnTo>
                    <a:pt x="1118" y="223956"/>
                  </a:lnTo>
                  <a:cubicBezTo>
                    <a:pt x="2176" y="183300"/>
                    <a:pt x="-829" y="141628"/>
                    <a:pt x="229" y="100972"/>
                  </a:cubicBezTo>
                  <a:cubicBezTo>
                    <a:pt x="276487" y="74257"/>
                    <a:pt x="550460" y="26715"/>
                    <a:pt x="82671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BB1781A-86D7-C3B4-7784-B45460AA6620}"/>
                </a:ext>
              </a:extLst>
            </p:cNvPr>
            <p:cNvSpPr/>
            <p:nvPr/>
          </p:nvSpPr>
          <p:spPr>
            <a:xfrm>
              <a:off x="3980523" y="3663486"/>
              <a:ext cx="1137004" cy="574340"/>
            </a:xfrm>
            <a:custGeom>
              <a:avLst/>
              <a:gdLst>
                <a:gd name="connsiteX0" fmla="*/ 0 w 828774"/>
                <a:gd name="connsiteY0" fmla="*/ 0 h 418643"/>
                <a:gd name="connsiteX1" fmla="*/ 828774 w 828774"/>
                <a:gd name="connsiteY1" fmla="*/ 103647 h 418643"/>
                <a:gd name="connsiteX2" fmla="*/ 828774 w 828774"/>
                <a:gd name="connsiteY2" fmla="*/ 418643 h 418643"/>
                <a:gd name="connsiteX3" fmla="*/ 0 w 828774"/>
                <a:gd name="connsiteY3" fmla="*/ 118793 h 418643"/>
                <a:gd name="connsiteX0" fmla="*/ 0 w 828774"/>
                <a:gd name="connsiteY0" fmla="*/ 0 h 418643"/>
                <a:gd name="connsiteX1" fmla="*/ 828774 w 828774"/>
                <a:gd name="connsiteY1" fmla="*/ 90947 h 418643"/>
                <a:gd name="connsiteX2" fmla="*/ 828774 w 828774"/>
                <a:gd name="connsiteY2" fmla="*/ 418643 h 418643"/>
                <a:gd name="connsiteX3" fmla="*/ 0 w 828774"/>
                <a:gd name="connsiteY3" fmla="*/ 118793 h 418643"/>
                <a:gd name="connsiteX4" fmla="*/ 0 w 828774"/>
                <a:gd name="connsiteY4" fmla="*/ 0 h 41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774" h="418643">
                  <a:moveTo>
                    <a:pt x="0" y="0"/>
                  </a:moveTo>
                  <a:lnTo>
                    <a:pt x="828774" y="90947"/>
                  </a:lnTo>
                  <a:lnTo>
                    <a:pt x="828774" y="418643"/>
                  </a:lnTo>
                  <a:lnTo>
                    <a:pt x="0" y="118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EE7BEFB-75A6-9BBA-FBC0-E1C72B119CBA}"/>
                </a:ext>
              </a:extLst>
            </p:cNvPr>
            <p:cNvSpPr/>
            <p:nvPr/>
          </p:nvSpPr>
          <p:spPr>
            <a:xfrm>
              <a:off x="3980523" y="3826037"/>
              <a:ext cx="1137006" cy="825663"/>
            </a:xfrm>
            <a:custGeom>
              <a:avLst/>
              <a:gdLst>
                <a:gd name="connsiteX0" fmla="*/ 0 w 828775"/>
                <a:gd name="connsiteY0" fmla="*/ 0 h 600946"/>
                <a:gd name="connsiteX1" fmla="*/ 828775 w 828775"/>
                <a:gd name="connsiteY1" fmla="*/ 301796 h 600946"/>
                <a:gd name="connsiteX2" fmla="*/ 828775 w 828775"/>
                <a:gd name="connsiteY2" fmla="*/ 600946 h 600946"/>
                <a:gd name="connsiteX3" fmla="*/ 0 w 828775"/>
                <a:gd name="connsiteY3" fmla="*/ 118793 h 600946"/>
                <a:gd name="connsiteX0" fmla="*/ 0 w 828775"/>
                <a:gd name="connsiteY0" fmla="*/ 0 h 600946"/>
                <a:gd name="connsiteX1" fmla="*/ 828775 w 828775"/>
                <a:gd name="connsiteY1" fmla="*/ 282746 h 600946"/>
                <a:gd name="connsiteX2" fmla="*/ 828775 w 828775"/>
                <a:gd name="connsiteY2" fmla="*/ 600946 h 600946"/>
                <a:gd name="connsiteX3" fmla="*/ 0 w 828775"/>
                <a:gd name="connsiteY3" fmla="*/ 118793 h 600946"/>
                <a:gd name="connsiteX4" fmla="*/ 0 w 828775"/>
                <a:gd name="connsiteY4" fmla="*/ 0 h 600946"/>
                <a:gd name="connsiteX0" fmla="*/ 0 w 828775"/>
                <a:gd name="connsiteY0" fmla="*/ 0 h 601835"/>
                <a:gd name="connsiteX1" fmla="*/ 828775 w 828775"/>
                <a:gd name="connsiteY1" fmla="*/ 283635 h 601835"/>
                <a:gd name="connsiteX2" fmla="*/ 828775 w 828775"/>
                <a:gd name="connsiteY2" fmla="*/ 601835 h 601835"/>
                <a:gd name="connsiteX3" fmla="*/ 0 w 828775"/>
                <a:gd name="connsiteY3" fmla="*/ 119682 h 601835"/>
                <a:gd name="connsiteX4" fmla="*/ 0 w 828775"/>
                <a:gd name="connsiteY4" fmla="*/ 0 h 601835"/>
                <a:gd name="connsiteX0" fmla="*/ 0 w 828775"/>
                <a:gd name="connsiteY0" fmla="*/ 0 h 601835"/>
                <a:gd name="connsiteX1" fmla="*/ 828775 w 828775"/>
                <a:gd name="connsiteY1" fmla="*/ 283635 h 601835"/>
                <a:gd name="connsiteX2" fmla="*/ 828775 w 828775"/>
                <a:gd name="connsiteY2" fmla="*/ 601835 h 601835"/>
                <a:gd name="connsiteX3" fmla="*/ 0 w 828775"/>
                <a:gd name="connsiteY3" fmla="*/ 115238 h 601835"/>
                <a:gd name="connsiteX4" fmla="*/ 0 w 828775"/>
                <a:gd name="connsiteY4" fmla="*/ 0 h 60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775" h="601835">
                  <a:moveTo>
                    <a:pt x="0" y="0"/>
                  </a:moveTo>
                  <a:lnTo>
                    <a:pt x="828775" y="283635"/>
                  </a:lnTo>
                  <a:lnTo>
                    <a:pt x="828775" y="601835"/>
                  </a:lnTo>
                  <a:lnTo>
                    <a:pt x="0" y="115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C55B267-64F5-8E13-A19A-6B19B950DB09}"/>
                </a:ext>
              </a:extLst>
            </p:cNvPr>
            <p:cNvSpPr/>
            <p:nvPr/>
          </p:nvSpPr>
          <p:spPr>
            <a:xfrm>
              <a:off x="3979304" y="3979546"/>
              <a:ext cx="1142581" cy="1079399"/>
            </a:xfrm>
            <a:custGeom>
              <a:avLst/>
              <a:gdLst>
                <a:gd name="connsiteX0" fmla="*/ 0 w 828775"/>
                <a:gd name="connsiteY0" fmla="*/ 0 h 789451"/>
                <a:gd name="connsiteX1" fmla="*/ 828775 w 828775"/>
                <a:gd name="connsiteY1" fmla="*/ 486492 h 789451"/>
                <a:gd name="connsiteX2" fmla="*/ 828775 w 828775"/>
                <a:gd name="connsiteY2" fmla="*/ 789451 h 789451"/>
                <a:gd name="connsiteX3" fmla="*/ 0 w 828775"/>
                <a:gd name="connsiteY3" fmla="*/ 118793 h 789451"/>
                <a:gd name="connsiteX0" fmla="*/ 0 w 831950"/>
                <a:gd name="connsiteY0" fmla="*/ 0 h 789451"/>
                <a:gd name="connsiteX1" fmla="*/ 831950 w 831950"/>
                <a:gd name="connsiteY1" fmla="*/ 480142 h 789451"/>
                <a:gd name="connsiteX2" fmla="*/ 828775 w 831950"/>
                <a:gd name="connsiteY2" fmla="*/ 789451 h 789451"/>
                <a:gd name="connsiteX3" fmla="*/ 0 w 831950"/>
                <a:gd name="connsiteY3" fmla="*/ 118793 h 789451"/>
                <a:gd name="connsiteX4" fmla="*/ 0 w 831950"/>
                <a:gd name="connsiteY4" fmla="*/ 0 h 789451"/>
                <a:gd name="connsiteX0" fmla="*/ 0 w 831950"/>
                <a:gd name="connsiteY0" fmla="*/ 0 h 785007"/>
                <a:gd name="connsiteX1" fmla="*/ 831950 w 831950"/>
                <a:gd name="connsiteY1" fmla="*/ 475698 h 785007"/>
                <a:gd name="connsiteX2" fmla="*/ 828775 w 831950"/>
                <a:gd name="connsiteY2" fmla="*/ 785007 h 785007"/>
                <a:gd name="connsiteX3" fmla="*/ 0 w 831950"/>
                <a:gd name="connsiteY3" fmla="*/ 114349 h 785007"/>
                <a:gd name="connsiteX4" fmla="*/ 0 w 831950"/>
                <a:gd name="connsiteY4" fmla="*/ 0 h 785007"/>
                <a:gd name="connsiteX0" fmla="*/ 0 w 831950"/>
                <a:gd name="connsiteY0" fmla="*/ 0 h 785007"/>
                <a:gd name="connsiteX1" fmla="*/ 831950 w 831950"/>
                <a:gd name="connsiteY1" fmla="*/ 475698 h 785007"/>
                <a:gd name="connsiteX2" fmla="*/ 828775 w 831950"/>
                <a:gd name="connsiteY2" fmla="*/ 785007 h 785007"/>
                <a:gd name="connsiteX3" fmla="*/ 0 w 831950"/>
                <a:gd name="connsiteY3" fmla="*/ 118793 h 785007"/>
                <a:gd name="connsiteX4" fmla="*/ 0 w 831950"/>
                <a:gd name="connsiteY4" fmla="*/ 0 h 785007"/>
                <a:gd name="connsiteX0" fmla="*/ 0 w 832839"/>
                <a:gd name="connsiteY0" fmla="*/ 0 h 786785"/>
                <a:gd name="connsiteX1" fmla="*/ 832839 w 832839"/>
                <a:gd name="connsiteY1" fmla="*/ 477476 h 786785"/>
                <a:gd name="connsiteX2" fmla="*/ 829664 w 832839"/>
                <a:gd name="connsiteY2" fmla="*/ 786785 h 786785"/>
                <a:gd name="connsiteX3" fmla="*/ 889 w 832839"/>
                <a:gd name="connsiteY3" fmla="*/ 120571 h 786785"/>
                <a:gd name="connsiteX4" fmla="*/ 0 w 832839"/>
                <a:gd name="connsiteY4" fmla="*/ 0 h 78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39" h="786785">
                  <a:moveTo>
                    <a:pt x="0" y="0"/>
                  </a:moveTo>
                  <a:lnTo>
                    <a:pt x="832839" y="477476"/>
                  </a:lnTo>
                  <a:cubicBezTo>
                    <a:pt x="831781" y="580579"/>
                    <a:pt x="830722" y="683682"/>
                    <a:pt x="829664" y="786785"/>
                  </a:cubicBezTo>
                  <a:lnTo>
                    <a:pt x="889" y="120571"/>
                  </a:lnTo>
                  <a:cubicBezTo>
                    <a:pt x="593" y="80381"/>
                    <a:pt x="296" y="4019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1867B23-742C-07A4-A3AB-4DC6D59DA2FF}"/>
                </a:ext>
              </a:extLst>
            </p:cNvPr>
            <p:cNvSpPr/>
            <p:nvPr/>
          </p:nvSpPr>
          <p:spPr>
            <a:xfrm>
              <a:off x="3315419" y="3020383"/>
              <a:ext cx="680081" cy="162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14C5D0A-70A7-573F-CC80-ED844E7E2E25}"/>
                </a:ext>
              </a:extLst>
            </p:cNvPr>
            <p:cNvSpPr/>
            <p:nvPr/>
          </p:nvSpPr>
          <p:spPr>
            <a:xfrm>
              <a:off x="3315419" y="3172181"/>
              <a:ext cx="680081" cy="1629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43DC543-F01F-AAFC-69B9-9C2A1078C430}"/>
                </a:ext>
              </a:extLst>
            </p:cNvPr>
            <p:cNvSpPr/>
            <p:nvPr/>
          </p:nvSpPr>
          <p:spPr>
            <a:xfrm>
              <a:off x="3315419" y="3335951"/>
              <a:ext cx="680081" cy="162974"/>
            </a:xfrm>
            <a:prstGeom prst="rect">
              <a:avLst/>
            </a:prstGeom>
            <a:solidFill>
              <a:srgbClr val="B5DB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14FA62D-D3E0-862D-286C-09CDE6566318}"/>
                </a:ext>
              </a:extLst>
            </p:cNvPr>
            <p:cNvSpPr/>
            <p:nvPr/>
          </p:nvSpPr>
          <p:spPr>
            <a:xfrm>
              <a:off x="3315419" y="3489152"/>
              <a:ext cx="694428" cy="1812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1C2B70F-96A6-77F1-5FA4-F0352C90E49E}"/>
                </a:ext>
              </a:extLst>
            </p:cNvPr>
            <p:cNvSpPr/>
            <p:nvPr/>
          </p:nvSpPr>
          <p:spPr>
            <a:xfrm>
              <a:off x="3315419" y="3663486"/>
              <a:ext cx="680081" cy="1629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A53D2DA-6AF7-377F-96D8-391055F91A7C}"/>
                </a:ext>
              </a:extLst>
            </p:cNvPr>
            <p:cNvSpPr/>
            <p:nvPr/>
          </p:nvSpPr>
          <p:spPr>
            <a:xfrm>
              <a:off x="3315419" y="3827256"/>
              <a:ext cx="680081" cy="1629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9E25866-5508-7C4B-808A-F3401F31E88C}"/>
                </a:ext>
              </a:extLst>
            </p:cNvPr>
            <p:cNvSpPr/>
            <p:nvPr/>
          </p:nvSpPr>
          <p:spPr>
            <a:xfrm>
              <a:off x="3315419" y="3981930"/>
              <a:ext cx="680081" cy="162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52E6D54-7EB4-1261-A56A-A46B98C1736B}"/>
                </a:ext>
              </a:extLst>
            </p:cNvPr>
            <p:cNvSpPr/>
            <p:nvPr/>
          </p:nvSpPr>
          <p:spPr>
            <a:xfrm>
              <a:off x="1569526" y="3399030"/>
              <a:ext cx="901435" cy="71154"/>
            </a:xfrm>
            <a:custGeom>
              <a:avLst/>
              <a:gdLst>
                <a:gd name="connsiteX0" fmla="*/ 642650 w 642650"/>
                <a:gd name="connsiteY0" fmla="*/ 0 h 217736"/>
                <a:gd name="connsiteX1" fmla="*/ 642650 w 642650"/>
                <a:gd name="connsiteY1" fmla="*/ 118793 h 217736"/>
                <a:gd name="connsiteX2" fmla="*/ 30035 w 642650"/>
                <a:gd name="connsiteY2" fmla="*/ 217736 h 217736"/>
                <a:gd name="connsiteX3" fmla="*/ 0 w 642650"/>
                <a:gd name="connsiteY3" fmla="*/ 165939 h 217736"/>
                <a:gd name="connsiteX0" fmla="*/ 1271300 w 1271300"/>
                <a:gd name="connsiteY0" fmla="*/ 0 h 217736"/>
                <a:gd name="connsiteX1" fmla="*/ 1271300 w 1271300"/>
                <a:gd name="connsiteY1" fmla="*/ 118793 h 217736"/>
                <a:gd name="connsiteX2" fmla="*/ 658685 w 1271300"/>
                <a:gd name="connsiteY2" fmla="*/ 217736 h 217736"/>
                <a:gd name="connsiteX3" fmla="*/ 0 w 1271300"/>
                <a:gd name="connsiteY3" fmla="*/ 188164 h 217736"/>
                <a:gd name="connsiteX4" fmla="*/ 1271300 w 1271300"/>
                <a:gd name="connsiteY4" fmla="*/ 0 h 217736"/>
                <a:gd name="connsiteX0" fmla="*/ 620425 w 1271300"/>
                <a:gd name="connsiteY0" fmla="*/ 36782 h 98943"/>
                <a:gd name="connsiteX1" fmla="*/ 1271300 w 1271300"/>
                <a:gd name="connsiteY1" fmla="*/ 0 h 98943"/>
                <a:gd name="connsiteX2" fmla="*/ 658685 w 1271300"/>
                <a:gd name="connsiteY2" fmla="*/ 98943 h 98943"/>
                <a:gd name="connsiteX3" fmla="*/ 0 w 1271300"/>
                <a:gd name="connsiteY3" fmla="*/ 69371 h 98943"/>
                <a:gd name="connsiteX4" fmla="*/ 620425 w 1271300"/>
                <a:gd name="connsiteY4" fmla="*/ 36782 h 98943"/>
                <a:gd name="connsiteX0" fmla="*/ 620425 w 728375"/>
                <a:gd name="connsiteY0" fmla="*/ 0 h 62161"/>
                <a:gd name="connsiteX1" fmla="*/ 728375 w 728375"/>
                <a:gd name="connsiteY1" fmla="*/ 33068 h 62161"/>
                <a:gd name="connsiteX2" fmla="*/ 658685 w 728375"/>
                <a:gd name="connsiteY2" fmla="*/ 62161 h 62161"/>
                <a:gd name="connsiteX3" fmla="*/ 0 w 728375"/>
                <a:gd name="connsiteY3" fmla="*/ 32589 h 62161"/>
                <a:gd name="connsiteX4" fmla="*/ 620425 w 728375"/>
                <a:gd name="connsiteY4" fmla="*/ 0 h 62161"/>
                <a:gd name="connsiteX0" fmla="*/ 622140 w 730090"/>
                <a:gd name="connsiteY0" fmla="*/ 0 h 33586"/>
                <a:gd name="connsiteX1" fmla="*/ 730090 w 730090"/>
                <a:gd name="connsiteY1" fmla="*/ 33068 h 33586"/>
                <a:gd name="connsiteX2" fmla="*/ 0 w 730090"/>
                <a:gd name="connsiteY2" fmla="*/ 33586 h 33586"/>
                <a:gd name="connsiteX3" fmla="*/ 1715 w 730090"/>
                <a:gd name="connsiteY3" fmla="*/ 32589 h 33586"/>
                <a:gd name="connsiteX4" fmla="*/ 622140 w 730090"/>
                <a:gd name="connsiteY4" fmla="*/ 0 h 33586"/>
                <a:gd name="connsiteX0" fmla="*/ 622140 w 657065"/>
                <a:gd name="connsiteY0" fmla="*/ 0 h 61643"/>
                <a:gd name="connsiteX1" fmla="*/ 657065 w 657065"/>
                <a:gd name="connsiteY1" fmla="*/ 61643 h 61643"/>
                <a:gd name="connsiteX2" fmla="*/ 0 w 657065"/>
                <a:gd name="connsiteY2" fmla="*/ 33586 h 61643"/>
                <a:gd name="connsiteX3" fmla="*/ 1715 w 657065"/>
                <a:gd name="connsiteY3" fmla="*/ 32589 h 61643"/>
                <a:gd name="connsiteX4" fmla="*/ 622140 w 657065"/>
                <a:gd name="connsiteY4" fmla="*/ 0 h 61643"/>
                <a:gd name="connsiteX0" fmla="*/ 622140 w 657065"/>
                <a:gd name="connsiteY0" fmla="*/ 0 h 61643"/>
                <a:gd name="connsiteX1" fmla="*/ 657065 w 657065"/>
                <a:gd name="connsiteY1" fmla="*/ 61643 h 61643"/>
                <a:gd name="connsiteX2" fmla="*/ 0 w 657065"/>
                <a:gd name="connsiteY2" fmla="*/ 33586 h 61643"/>
                <a:gd name="connsiteX3" fmla="*/ 1715 w 657065"/>
                <a:gd name="connsiteY3" fmla="*/ 32589 h 61643"/>
                <a:gd name="connsiteX4" fmla="*/ 622140 w 657065"/>
                <a:gd name="connsiteY4" fmla="*/ 0 h 61643"/>
                <a:gd name="connsiteX0" fmla="*/ 622140 w 657065"/>
                <a:gd name="connsiteY0" fmla="*/ 0 h 61643"/>
                <a:gd name="connsiteX1" fmla="*/ 657065 w 657065"/>
                <a:gd name="connsiteY1" fmla="*/ 61643 h 61643"/>
                <a:gd name="connsiteX2" fmla="*/ 0 w 657065"/>
                <a:gd name="connsiteY2" fmla="*/ 33586 h 61643"/>
                <a:gd name="connsiteX3" fmla="*/ 1715 w 657065"/>
                <a:gd name="connsiteY3" fmla="*/ 32589 h 61643"/>
                <a:gd name="connsiteX4" fmla="*/ 622140 w 657065"/>
                <a:gd name="connsiteY4" fmla="*/ 0 h 61643"/>
                <a:gd name="connsiteX0" fmla="*/ 620362 w 657065"/>
                <a:gd name="connsiteY0" fmla="*/ 0 h 51865"/>
                <a:gd name="connsiteX1" fmla="*/ 657065 w 657065"/>
                <a:gd name="connsiteY1" fmla="*/ 51865 h 51865"/>
                <a:gd name="connsiteX2" fmla="*/ 0 w 657065"/>
                <a:gd name="connsiteY2" fmla="*/ 23808 h 51865"/>
                <a:gd name="connsiteX3" fmla="*/ 1715 w 657065"/>
                <a:gd name="connsiteY3" fmla="*/ 22811 h 51865"/>
                <a:gd name="connsiteX4" fmla="*/ 620362 w 657065"/>
                <a:gd name="connsiteY4" fmla="*/ 0 h 51865"/>
                <a:gd name="connsiteX0" fmla="*/ 620362 w 657065"/>
                <a:gd name="connsiteY0" fmla="*/ 0 h 51865"/>
                <a:gd name="connsiteX1" fmla="*/ 657065 w 657065"/>
                <a:gd name="connsiteY1" fmla="*/ 51865 h 51865"/>
                <a:gd name="connsiteX2" fmla="*/ 0 w 657065"/>
                <a:gd name="connsiteY2" fmla="*/ 23808 h 51865"/>
                <a:gd name="connsiteX3" fmla="*/ 1715 w 657065"/>
                <a:gd name="connsiteY3" fmla="*/ 22811 h 51865"/>
                <a:gd name="connsiteX4" fmla="*/ 620362 w 657065"/>
                <a:gd name="connsiteY4" fmla="*/ 0 h 51865"/>
                <a:gd name="connsiteX0" fmla="*/ 630140 w 657065"/>
                <a:gd name="connsiteY0" fmla="*/ 0 h 51865"/>
                <a:gd name="connsiteX1" fmla="*/ 657065 w 657065"/>
                <a:gd name="connsiteY1" fmla="*/ 51865 h 51865"/>
                <a:gd name="connsiteX2" fmla="*/ 0 w 657065"/>
                <a:gd name="connsiteY2" fmla="*/ 23808 h 51865"/>
                <a:gd name="connsiteX3" fmla="*/ 1715 w 657065"/>
                <a:gd name="connsiteY3" fmla="*/ 22811 h 51865"/>
                <a:gd name="connsiteX4" fmla="*/ 630140 w 657065"/>
                <a:gd name="connsiteY4" fmla="*/ 0 h 5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065" h="51865">
                  <a:moveTo>
                    <a:pt x="630140" y="0"/>
                  </a:moveTo>
                  <a:lnTo>
                    <a:pt x="657065" y="51865"/>
                  </a:lnTo>
                  <a:lnTo>
                    <a:pt x="0" y="23808"/>
                  </a:lnTo>
                  <a:lnTo>
                    <a:pt x="1715" y="22811"/>
                  </a:lnTo>
                  <a:lnTo>
                    <a:pt x="630140" y="0"/>
                  </a:lnTo>
                  <a:close/>
                </a:path>
              </a:pathLst>
            </a:custGeom>
            <a:solidFill>
              <a:schemeClr val="accent2">
                <a:alpha val="5104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E44A1A3-E60B-567C-1FCB-E8FDB83D5F43}"/>
                </a:ext>
              </a:extLst>
            </p:cNvPr>
            <p:cNvSpPr/>
            <p:nvPr/>
          </p:nvSpPr>
          <p:spPr>
            <a:xfrm>
              <a:off x="1564730" y="3339271"/>
              <a:ext cx="879141" cy="90376"/>
            </a:xfrm>
            <a:custGeom>
              <a:avLst/>
              <a:gdLst>
                <a:gd name="connsiteX0" fmla="*/ 668249 w 668249"/>
                <a:gd name="connsiteY0" fmla="*/ 0 h 286200"/>
                <a:gd name="connsiteX1" fmla="*/ 668249 w 668249"/>
                <a:gd name="connsiteY1" fmla="*/ 118793 h 286200"/>
                <a:gd name="connsiteX2" fmla="*/ 26114 w 668249"/>
                <a:gd name="connsiteY2" fmla="*/ 286200 h 286200"/>
                <a:gd name="connsiteX3" fmla="*/ 0 w 668249"/>
                <a:gd name="connsiteY3" fmla="*/ 241165 h 286200"/>
                <a:gd name="connsiteX0" fmla="*/ 1247775 w 1247775"/>
                <a:gd name="connsiteY0" fmla="*/ 0 h 302943"/>
                <a:gd name="connsiteX1" fmla="*/ 0 w 1247775"/>
                <a:gd name="connsiteY1" fmla="*/ 302943 h 302943"/>
                <a:gd name="connsiteX2" fmla="*/ 605640 w 1247775"/>
                <a:gd name="connsiteY2" fmla="*/ 286200 h 302943"/>
                <a:gd name="connsiteX3" fmla="*/ 579526 w 1247775"/>
                <a:gd name="connsiteY3" fmla="*/ 241165 h 302943"/>
                <a:gd name="connsiteX4" fmla="*/ 1247775 w 1247775"/>
                <a:gd name="connsiteY4" fmla="*/ 0 h 302943"/>
                <a:gd name="connsiteX0" fmla="*/ 1248483 w 1248483"/>
                <a:gd name="connsiteY0" fmla="*/ 0 h 303591"/>
                <a:gd name="connsiteX1" fmla="*/ 708 w 1248483"/>
                <a:gd name="connsiteY1" fmla="*/ 302943 h 303591"/>
                <a:gd name="connsiteX2" fmla="*/ 606348 w 1248483"/>
                <a:gd name="connsiteY2" fmla="*/ 286200 h 303591"/>
                <a:gd name="connsiteX3" fmla="*/ 580234 w 1248483"/>
                <a:gd name="connsiteY3" fmla="*/ 241165 h 303591"/>
                <a:gd name="connsiteX4" fmla="*/ 1248483 w 1248483"/>
                <a:gd name="connsiteY4" fmla="*/ 0 h 303591"/>
                <a:gd name="connsiteX0" fmla="*/ 0 w 608815"/>
                <a:gd name="connsiteY0" fmla="*/ 63635 h 63635"/>
                <a:gd name="connsiteX1" fmla="*/ 3175 w 608815"/>
                <a:gd name="connsiteY1" fmla="*/ 61778 h 63635"/>
                <a:gd name="connsiteX2" fmla="*/ 608815 w 608815"/>
                <a:gd name="connsiteY2" fmla="*/ 45035 h 63635"/>
                <a:gd name="connsiteX3" fmla="*/ 582701 w 608815"/>
                <a:gd name="connsiteY3" fmla="*/ 0 h 63635"/>
                <a:gd name="connsiteX4" fmla="*/ 0 w 608815"/>
                <a:gd name="connsiteY4" fmla="*/ 63635 h 63635"/>
                <a:gd name="connsiteX0" fmla="*/ 0 w 640815"/>
                <a:gd name="connsiteY0" fmla="*/ 64524 h 64524"/>
                <a:gd name="connsiteX1" fmla="*/ 35175 w 640815"/>
                <a:gd name="connsiteY1" fmla="*/ 61778 h 64524"/>
                <a:gd name="connsiteX2" fmla="*/ 640815 w 640815"/>
                <a:gd name="connsiteY2" fmla="*/ 45035 h 64524"/>
                <a:gd name="connsiteX3" fmla="*/ 614701 w 640815"/>
                <a:gd name="connsiteY3" fmla="*/ 0 h 64524"/>
                <a:gd name="connsiteX4" fmla="*/ 0 w 640815"/>
                <a:gd name="connsiteY4" fmla="*/ 64524 h 64524"/>
                <a:gd name="connsiteX0" fmla="*/ 0 w 640815"/>
                <a:gd name="connsiteY0" fmla="*/ 64524 h 65876"/>
                <a:gd name="connsiteX1" fmla="*/ 4064 w 640815"/>
                <a:gd name="connsiteY1" fmla="*/ 65334 h 65876"/>
                <a:gd name="connsiteX2" fmla="*/ 640815 w 640815"/>
                <a:gd name="connsiteY2" fmla="*/ 45035 h 65876"/>
                <a:gd name="connsiteX3" fmla="*/ 614701 w 640815"/>
                <a:gd name="connsiteY3" fmla="*/ 0 h 65876"/>
                <a:gd name="connsiteX4" fmla="*/ 0 w 640815"/>
                <a:gd name="connsiteY4" fmla="*/ 64524 h 6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815" h="65876">
                  <a:moveTo>
                    <a:pt x="0" y="64524"/>
                  </a:moveTo>
                  <a:lnTo>
                    <a:pt x="4064" y="65334"/>
                  </a:lnTo>
                  <a:cubicBezTo>
                    <a:pt x="-16306" y="69278"/>
                    <a:pt x="438935" y="50616"/>
                    <a:pt x="640815" y="45035"/>
                  </a:cubicBezTo>
                  <a:lnTo>
                    <a:pt x="614701" y="0"/>
                  </a:lnTo>
                  <a:lnTo>
                    <a:pt x="0" y="64524"/>
                  </a:lnTo>
                  <a:close/>
                </a:path>
              </a:pathLst>
            </a:custGeom>
            <a:solidFill>
              <a:schemeClr val="accent1">
                <a:alpha val="5104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613EE46-56BC-4167-0DF7-EA37ADB0A4BD}"/>
                </a:ext>
              </a:extLst>
            </p:cNvPr>
            <p:cNvSpPr/>
            <p:nvPr/>
          </p:nvSpPr>
          <p:spPr>
            <a:xfrm>
              <a:off x="1564394" y="3429684"/>
              <a:ext cx="960619" cy="111305"/>
            </a:xfrm>
            <a:custGeom>
              <a:avLst/>
              <a:gdLst>
                <a:gd name="connsiteX0" fmla="*/ 612042 w 612042"/>
                <a:gd name="connsiteY0" fmla="*/ 0 h 149456"/>
                <a:gd name="connsiteX1" fmla="*/ 612042 w 612042"/>
                <a:gd name="connsiteY1" fmla="*/ 118793 h 149456"/>
                <a:gd name="connsiteX2" fmla="*/ 29053 w 612042"/>
                <a:gd name="connsiteY2" fmla="*/ 149456 h 149456"/>
                <a:gd name="connsiteX3" fmla="*/ 0 w 612042"/>
                <a:gd name="connsiteY3" fmla="*/ 99352 h 149456"/>
                <a:gd name="connsiteX0" fmla="*/ 28688 w 1190738"/>
                <a:gd name="connsiteY0" fmla="*/ 68067 h 73560"/>
                <a:gd name="connsiteX1" fmla="*/ 1190738 w 1190738"/>
                <a:gd name="connsiteY1" fmla="*/ 24935 h 73560"/>
                <a:gd name="connsiteX2" fmla="*/ 607749 w 1190738"/>
                <a:gd name="connsiteY2" fmla="*/ 55598 h 73560"/>
                <a:gd name="connsiteX3" fmla="*/ 578696 w 1190738"/>
                <a:gd name="connsiteY3" fmla="*/ 5494 h 73560"/>
                <a:gd name="connsiteX4" fmla="*/ 28688 w 1190738"/>
                <a:gd name="connsiteY4" fmla="*/ 68067 h 73560"/>
                <a:gd name="connsiteX0" fmla="*/ 26016 w 1299191"/>
                <a:gd name="connsiteY0" fmla="*/ 0 h 89131"/>
                <a:gd name="connsiteX1" fmla="*/ 1299191 w 1299191"/>
                <a:gd name="connsiteY1" fmla="*/ 58468 h 89131"/>
                <a:gd name="connsiteX2" fmla="*/ 716202 w 1299191"/>
                <a:gd name="connsiteY2" fmla="*/ 89131 h 89131"/>
                <a:gd name="connsiteX3" fmla="*/ 687149 w 1299191"/>
                <a:gd name="connsiteY3" fmla="*/ 39027 h 89131"/>
                <a:gd name="connsiteX4" fmla="*/ 26016 w 1299191"/>
                <a:gd name="connsiteY4" fmla="*/ 0 h 89131"/>
                <a:gd name="connsiteX0" fmla="*/ 26016 w 716202"/>
                <a:gd name="connsiteY0" fmla="*/ 0 h 89131"/>
                <a:gd name="connsiteX1" fmla="*/ 16491 w 716202"/>
                <a:gd name="connsiteY1" fmla="*/ 45768 h 89131"/>
                <a:gd name="connsiteX2" fmla="*/ 716202 w 716202"/>
                <a:gd name="connsiteY2" fmla="*/ 89131 h 89131"/>
                <a:gd name="connsiteX3" fmla="*/ 687149 w 716202"/>
                <a:gd name="connsiteY3" fmla="*/ 39027 h 89131"/>
                <a:gd name="connsiteX4" fmla="*/ 26016 w 716202"/>
                <a:gd name="connsiteY4" fmla="*/ 0 h 89131"/>
                <a:gd name="connsiteX0" fmla="*/ 26016 w 716202"/>
                <a:gd name="connsiteY0" fmla="*/ 0 h 89131"/>
                <a:gd name="connsiteX1" fmla="*/ 16491 w 716202"/>
                <a:gd name="connsiteY1" fmla="*/ 45768 h 89131"/>
                <a:gd name="connsiteX2" fmla="*/ 716202 w 716202"/>
                <a:gd name="connsiteY2" fmla="*/ 89131 h 89131"/>
                <a:gd name="connsiteX3" fmla="*/ 687149 w 716202"/>
                <a:gd name="connsiteY3" fmla="*/ 39027 h 89131"/>
                <a:gd name="connsiteX4" fmla="*/ 26016 w 716202"/>
                <a:gd name="connsiteY4" fmla="*/ 0 h 89131"/>
                <a:gd name="connsiteX0" fmla="*/ 44519 w 734705"/>
                <a:gd name="connsiteY0" fmla="*/ 0 h 89131"/>
                <a:gd name="connsiteX1" fmla="*/ 34994 w 734705"/>
                <a:gd name="connsiteY1" fmla="*/ 45768 h 89131"/>
                <a:gd name="connsiteX2" fmla="*/ 734705 w 734705"/>
                <a:gd name="connsiteY2" fmla="*/ 89131 h 89131"/>
                <a:gd name="connsiteX3" fmla="*/ 705652 w 734705"/>
                <a:gd name="connsiteY3" fmla="*/ 39027 h 89131"/>
                <a:gd name="connsiteX4" fmla="*/ 44519 w 734705"/>
                <a:gd name="connsiteY4" fmla="*/ 0 h 89131"/>
                <a:gd name="connsiteX0" fmla="*/ 9563 w 699749"/>
                <a:gd name="connsiteY0" fmla="*/ 0 h 89131"/>
                <a:gd name="connsiteX1" fmla="*/ 38 w 699749"/>
                <a:gd name="connsiteY1" fmla="*/ 45768 h 89131"/>
                <a:gd name="connsiteX2" fmla="*/ 699749 w 699749"/>
                <a:gd name="connsiteY2" fmla="*/ 89131 h 89131"/>
                <a:gd name="connsiteX3" fmla="*/ 670696 w 699749"/>
                <a:gd name="connsiteY3" fmla="*/ 39027 h 89131"/>
                <a:gd name="connsiteX4" fmla="*/ 9563 w 699749"/>
                <a:gd name="connsiteY4" fmla="*/ 0 h 89131"/>
                <a:gd name="connsiteX0" fmla="*/ 0 w 690186"/>
                <a:gd name="connsiteY0" fmla="*/ 0 h 160068"/>
                <a:gd name="connsiteX1" fmla="*/ 15875 w 690186"/>
                <a:gd name="connsiteY1" fmla="*/ 160068 h 160068"/>
                <a:gd name="connsiteX2" fmla="*/ 690186 w 690186"/>
                <a:gd name="connsiteY2" fmla="*/ 89131 h 160068"/>
                <a:gd name="connsiteX3" fmla="*/ 661133 w 690186"/>
                <a:gd name="connsiteY3" fmla="*/ 39027 h 160068"/>
                <a:gd name="connsiteX4" fmla="*/ 0 w 690186"/>
                <a:gd name="connsiteY4" fmla="*/ 0 h 160068"/>
                <a:gd name="connsiteX0" fmla="*/ 44623 w 734809"/>
                <a:gd name="connsiteY0" fmla="*/ 0 h 160068"/>
                <a:gd name="connsiteX1" fmla="*/ 60498 w 734809"/>
                <a:gd name="connsiteY1" fmla="*/ 160068 h 160068"/>
                <a:gd name="connsiteX2" fmla="*/ 734809 w 734809"/>
                <a:gd name="connsiteY2" fmla="*/ 89131 h 160068"/>
                <a:gd name="connsiteX3" fmla="*/ 705756 w 734809"/>
                <a:gd name="connsiteY3" fmla="*/ 39027 h 160068"/>
                <a:gd name="connsiteX4" fmla="*/ 44623 w 734809"/>
                <a:gd name="connsiteY4" fmla="*/ 0 h 160068"/>
                <a:gd name="connsiteX0" fmla="*/ 44623 w 734809"/>
                <a:gd name="connsiteY0" fmla="*/ 0 h 160068"/>
                <a:gd name="connsiteX1" fmla="*/ 60498 w 734809"/>
                <a:gd name="connsiteY1" fmla="*/ 160068 h 160068"/>
                <a:gd name="connsiteX2" fmla="*/ 734809 w 734809"/>
                <a:gd name="connsiteY2" fmla="*/ 89131 h 160068"/>
                <a:gd name="connsiteX3" fmla="*/ 705756 w 734809"/>
                <a:gd name="connsiteY3" fmla="*/ 39027 h 160068"/>
                <a:gd name="connsiteX4" fmla="*/ 44623 w 734809"/>
                <a:gd name="connsiteY4" fmla="*/ 0 h 160068"/>
                <a:gd name="connsiteX0" fmla="*/ 56227 w 746413"/>
                <a:gd name="connsiteY0" fmla="*/ 7260 h 96391"/>
                <a:gd name="connsiteX1" fmla="*/ 56227 w 746413"/>
                <a:gd name="connsiteY1" fmla="*/ 24453 h 96391"/>
                <a:gd name="connsiteX2" fmla="*/ 746413 w 746413"/>
                <a:gd name="connsiteY2" fmla="*/ 96391 h 96391"/>
                <a:gd name="connsiteX3" fmla="*/ 717360 w 746413"/>
                <a:gd name="connsiteY3" fmla="*/ 46287 h 96391"/>
                <a:gd name="connsiteX4" fmla="*/ 56227 w 746413"/>
                <a:gd name="connsiteY4" fmla="*/ 7260 h 96391"/>
                <a:gd name="connsiteX0" fmla="*/ 56227 w 746413"/>
                <a:gd name="connsiteY0" fmla="*/ 7260 h 96391"/>
                <a:gd name="connsiteX1" fmla="*/ 56227 w 746413"/>
                <a:gd name="connsiteY1" fmla="*/ 24453 h 96391"/>
                <a:gd name="connsiteX2" fmla="*/ 746413 w 746413"/>
                <a:gd name="connsiteY2" fmla="*/ 96391 h 96391"/>
                <a:gd name="connsiteX3" fmla="*/ 717360 w 746413"/>
                <a:gd name="connsiteY3" fmla="*/ 46287 h 96391"/>
                <a:gd name="connsiteX4" fmla="*/ 56227 w 746413"/>
                <a:gd name="connsiteY4" fmla="*/ 7260 h 96391"/>
                <a:gd name="connsiteX0" fmla="*/ 392 w 690578"/>
                <a:gd name="connsiteY0" fmla="*/ 0 h 89131"/>
                <a:gd name="connsiteX1" fmla="*/ 392 w 690578"/>
                <a:gd name="connsiteY1" fmla="*/ 17193 h 89131"/>
                <a:gd name="connsiteX2" fmla="*/ 690578 w 690578"/>
                <a:gd name="connsiteY2" fmla="*/ 89131 h 89131"/>
                <a:gd name="connsiteX3" fmla="*/ 661525 w 690578"/>
                <a:gd name="connsiteY3" fmla="*/ 39027 h 89131"/>
                <a:gd name="connsiteX4" fmla="*/ 392 w 690578"/>
                <a:gd name="connsiteY4" fmla="*/ 0 h 89131"/>
                <a:gd name="connsiteX0" fmla="*/ 0 w 699075"/>
                <a:gd name="connsiteY0" fmla="*/ 0 h 81131"/>
                <a:gd name="connsiteX1" fmla="*/ 8889 w 699075"/>
                <a:gd name="connsiteY1" fmla="*/ 9193 h 81131"/>
                <a:gd name="connsiteX2" fmla="*/ 699075 w 699075"/>
                <a:gd name="connsiteY2" fmla="*/ 81131 h 81131"/>
                <a:gd name="connsiteX3" fmla="*/ 670022 w 699075"/>
                <a:gd name="connsiteY3" fmla="*/ 31027 h 81131"/>
                <a:gd name="connsiteX4" fmla="*/ 0 w 699075"/>
                <a:gd name="connsiteY4" fmla="*/ 0 h 81131"/>
                <a:gd name="connsiteX0" fmla="*/ 0 w 699075"/>
                <a:gd name="connsiteY0" fmla="*/ 0 h 81131"/>
                <a:gd name="connsiteX1" fmla="*/ 8889 w 699075"/>
                <a:gd name="connsiteY1" fmla="*/ 9193 h 81131"/>
                <a:gd name="connsiteX2" fmla="*/ 699075 w 699075"/>
                <a:gd name="connsiteY2" fmla="*/ 81131 h 81131"/>
                <a:gd name="connsiteX3" fmla="*/ 670022 w 699075"/>
                <a:gd name="connsiteY3" fmla="*/ 31027 h 81131"/>
                <a:gd name="connsiteX4" fmla="*/ 0 w 699075"/>
                <a:gd name="connsiteY4" fmla="*/ 0 h 81131"/>
                <a:gd name="connsiteX0" fmla="*/ 1130 w 700205"/>
                <a:gd name="connsiteY0" fmla="*/ 0 h 81131"/>
                <a:gd name="connsiteX1" fmla="*/ 241 w 700205"/>
                <a:gd name="connsiteY1" fmla="*/ 4749 h 81131"/>
                <a:gd name="connsiteX2" fmla="*/ 700205 w 700205"/>
                <a:gd name="connsiteY2" fmla="*/ 81131 h 81131"/>
                <a:gd name="connsiteX3" fmla="*/ 671152 w 700205"/>
                <a:gd name="connsiteY3" fmla="*/ 31027 h 81131"/>
                <a:gd name="connsiteX4" fmla="*/ 1130 w 700205"/>
                <a:gd name="connsiteY4" fmla="*/ 0 h 81131"/>
                <a:gd name="connsiteX0" fmla="*/ 1130 w 700205"/>
                <a:gd name="connsiteY0" fmla="*/ 0 h 81131"/>
                <a:gd name="connsiteX1" fmla="*/ 241 w 700205"/>
                <a:gd name="connsiteY1" fmla="*/ 4749 h 81131"/>
                <a:gd name="connsiteX2" fmla="*/ 700205 w 700205"/>
                <a:gd name="connsiteY2" fmla="*/ 81131 h 81131"/>
                <a:gd name="connsiteX3" fmla="*/ 671152 w 700205"/>
                <a:gd name="connsiteY3" fmla="*/ 31027 h 81131"/>
                <a:gd name="connsiteX4" fmla="*/ 1130 w 700205"/>
                <a:gd name="connsiteY4" fmla="*/ 0 h 81131"/>
                <a:gd name="connsiteX0" fmla="*/ 1130 w 700205"/>
                <a:gd name="connsiteY0" fmla="*/ 0 h 81131"/>
                <a:gd name="connsiteX1" fmla="*/ 241 w 700205"/>
                <a:gd name="connsiteY1" fmla="*/ 4749 h 81131"/>
                <a:gd name="connsiteX2" fmla="*/ 700205 w 700205"/>
                <a:gd name="connsiteY2" fmla="*/ 81131 h 81131"/>
                <a:gd name="connsiteX3" fmla="*/ 665819 w 700205"/>
                <a:gd name="connsiteY3" fmla="*/ 28360 h 81131"/>
                <a:gd name="connsiteX4" fmla="*/ 1130 w 700205"/>
                <a:gd name="connsiteY4" fmla="*/ 0 h 8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05" h="81131">
                  <a:moveTo>
                    <a:pt x="1130" y="0"/>
                  </a:moveTo>
                  <a:cubicBezTo>
                    <a:pt x="10866" y="3578"/>
                    <a:pt x="-1876" y="11718"/>
                    <a:pt x="241" y="4749"/>
                  </a:cubicBezTo>
                  <a:cubicBezTo>
                    <a:pt x="363653" y="44603"/>
                    <a:pt x="466968" y="66677"/>
                    <a:pt x="700205" y="81131"/>
                  </a:cubicBezTo>
                  <a:lnTo>
                    <a:pt x="665819" y="28360"/>
                  </a:lnTo>
                  <a:cubicBezTo>
                    <a:pt x="345958" y="17468"/>
                    <a:pt x="468310" y="17117"/>
                    <a:pt x="1130" y="0"/>
                  </a:cubicBezTo>
                  <a:close/>
                </a:path>
              </a:pathLst>
            </a:custGeom>
            <a:solidFill>
              <a:srgbClr val="B5DBF2">
                <a:alpha val="5104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22F7ECD-9005-878D-C1C1-CC6E1DF717CC}"/>
                </a:ext>
              </a:extLst>
            </p:cNvPr>
            <p:cNvSpPr/>
            <p:nvPr/>
          </p:nvSpPr>
          <p:spPr>
            <a:xfrm>
              <a:off x="1553057" y="3434620"/>
              <a:ext cx="1025227" cy="198230"/>
            </a:xfrm>
            <a:custGeom>
              <a:avLst/>
              <a:gdLst>
                <a:gd name="connsiteX0" fmla="*/ 580539 w 580539"/>
                <a:gd name="connsiteY0" fmla="*/ 0 h 118793"/>
                <a:gd name="connsiteX1" fmla="*/ 580539 w 580539"/>
                <a:gd name="connsiteY1" fmla="*/ 118793 h 118793"/>
                <a:gd name="connsiteX2" fmla="*/ 36377 w 580539"/>
                <a:gd name="connsiteY2" fmla="*/ 97043 h 118793"/>
                <a:gd name="connsiteX3" fmla="*/ 0 w 580539"/>
                <a:gd name="connsiteY3" fmla="*/ 34309 h 118793"/>
                <a:gd name="connsiteX0" fmla="*/ 24982 w 1218782"/>
                <a:gd name="connsiteY0" fmla="*/ 0 h 102918"/>
                <a:gd name="connsiteX1" fmla="*/ 1218782 w 1218782"/>
                <a:gd name="connsiteY1" fmla="*/ 102918 h 102918"/>
                <a:gd name="connsiteX2" fmla="*/ 674620 w 1218782"/>
                <a:gd name="connsiteY2" fmla="*/ 81168 h 102918"/>
                <a:gd name="connsiteX3" fmla="*/ 638243 w 1218782"/>
                <a:gd name="connsiteY3" fmla="*/ 18434 h 102918"/>
                <a:gd name="connsiteX4" fmla="*/ 24982 w 1218782"/>
                <a:gd name="connsiteY4" fmla="*/ 0 h 102918"/>
                <a:gd name="connsiteX0" fmla="*/ 0 w 1193800"/>
                <a:gd name="connsiteY0" fmla="*/ 2107 h 105025"/>
                <a:gd name="connsiteX1" fmla="*/ 1193800 w 1193800"/>
                <a:gd name="connsiteY1" fmla="*/ 105025 h 105025"/>
                <a:gd name="connsiteX2" fmla="*/ 649638 w 1193800"/>
                <a:gd name="connsiteY2" fmla="*/ 83275 h 105025"/>
                <a:gd name="connsiteX3" fmla="*/ 613261 w 1193800"/>
                <a:gd name="connsiteY3" fmla="*/ 20541 h 105025"/>
                <a:gd name="connsiteX4" fmla="*/ 0 w 1193800"/>
                <a:gd name="connsiteY4" fmla="*/ 2107 h 105025"/>
                <a:gd name="connsiteX0" fmla="*/ 0 w 1285875"/>
                <a:gd name="connsiteY0" fmla="*/ 643 h 151186"/>
                <a:gd name="connsiteX1" fmla="*/ 1285875 w 1285875"/>
                <a:gd name="connsiteY1" fmla="*/ 151186 h 151186"/>
                <a:gd name="connsiteX2" fmla="*/ 741713 w 1285875"/>
                <a:gd name="connsiteY2" fmla="*/ 129436 h 151186"/>
                <a:gd name="connsiteX3" fmla="*/ 705336 w 1285875"/>
                <a:gd name="connsiteY3" fmla="*/ 66702 h 151186"/>
                <a:gd name="connsiteX4" fmla="*/ 0 w 1285875"/>
                <a:gd name="connsiteY4" fmla="*/ 643 h 151186"/>
                <a:gd name="connsiteX0" fmla="*/ 0 w 1285875"/>
                <a:gd name="connsiteY0" fmla="*/ 884 h 151427"/>
                <a:gd name="connsiteX1" fmla="*/ 1285875 w 1285875"/>
                <a:gd name="connsiteY1" fmla="*/ 151427 h 151427"/>
                <a:gd name="connsiteX2" fmla="*/ 741713 w 1285875"/>
                <a:gd name="connsiteY2" fmla="*/ 129677 h 151427"/>
                <a:gd name="connsiteX3" fmla="*/ 705336 w 1285875"/>
                <a:gd name="connsiteY3" fmla="*/ 66943 h 151427"/>
                <a:gd name="connsiteX4" fmla="*/ 0 w 1285875"/>
                <a:gd name="connsiteY4" fmla="*/ 884 h 151427"/>
                <a:gd name="connsiteX0" fmla="*/ 0 w 741713"/>
                <a:gd name="connsiteY0" fmla="*/ 884 h 129677"/>
                <a:gd name="connsiteX1" fmla="*/ 6350 w 741713"/>
                <a:gd name="connsiteY1" fmla="*/ 5377 h 129677"/>
                <a:gd name="connsiteX2" fmla="*/ 741713 w 741713"/>
                <a:gd name="connsiteY2" fmla="*/ 129677 h 129677"/>
                <a:gd name="connsiteX3" fmla="*/ 705336 w 741713"/>
                <a:gd name="connsiteY3" fmla="*/ 66943 h 129677"/>
                <a:gd name="connsiteX4" fmla="*/ 0 w 741713"/>
                <a:gd name="connsiteY4" fmla="*/ 884 h 129677"/>
                <a:gd name="connsiteX0" fmla="*/ 0 w 744888"/>
                <a:gd name="connsiteY0" fmla="*/ 742 h 139060"/>
                <a:gd name="connsiteX1" fmla="*/ 9525 w 744888"/>
                <a:gd name="connsiteY1" fmla="*/ 14760 h 139060"/>
                <a:gd name="connsiteX2" fmla="*/ 744888 w 744888"/>
                <a:gd name="connsiteY2" fmla="*/ 139060 h 139060"/>
                <a:gd name="connsiteX3" fmla="*/ 708511 w 744888"/>
                <a:gd name="connsiteY3" fmla="*/ 76326 h 139060"/>
                <a:gd name="connsiteX4" fmla="*/ 0 w 744888"/>
                <a:gd name="connsiteY4" fmla="*/ 742 h 139060"/>
                <a:gd name="connsiteX0" fmla="*/ 0 w 741713"/>
                <a:gd name="connsiteY0" fmla="*/ 239 h 262382"/>
                <a:gd name="connsiteX1" fmla="*/ 6350 w 741713"/>
                <a:gd name="connsiteY1" fmla="*/ 138082 h 262382"/>
                <a:gd name="connsiteX2" fmla="*/ 741713 w 741713"/>
                <a:gd name="connsiteY2" fmla="*/ 262382 h 262382"/>
                <a:gd name="connsiteX3" fmla="*/ 705336 w 741713"/>
                <a:gd name="connsiteY3" fmla="*/ 199648 h 262382"/>
                <a:gd name="connsiteX4" fmla="*/ 0 w 741713"/>
                <a:gd name="connsiteY4" fmla="*/ 239 h 262382"/>
                <a:gd name="connsiteX0" fmla="*/ 0 w 741713"/>
                <a:gd name="connsiteY0" fmla="*/ 239 h 262382"/>
                <a:gd name="connsiteX1" fmla="*/ 9525 w 741713"/>
                <a:gd name="connsiteY1" fmla="*/ 128557 h 262382"/>
                <a:gd name="connsiteX2" fmla="*/ 741713 w 741713"/>
                <a:gd name="connsiteY2" fmla="*/ 262382 h 262382"/>
                <a:gd name="connsiteX3" fmla="*/ 705336 w 741713"/>
                <a:gd name="connsiteY3" fmla="*/ 199648 h 262382"/>
                <a:gd name="connsiteX4" fmla="*/ 0 w 741713"/>
                <a:gd name="connsiteY4" fmla="*/ 239 h 262382"/>
                <a:gd name="connsiteX0" fmla="*/ 0 w 732188"/>
                <a:gd name="connsiteY0" fmla="*/ 785 h 135928"/>
                <a:gd name="connsiteX1" fmla="*/ 0 w 732188"/>
                <a:gd name="connsiteY1" fmla="*/ 2103 h 135928"/>
                <a:gd name="connsiteX2" fmla="*/ 732188 w 732188"/>
                <a:gd name="connsiteY2" fmla="*/ 135928 h 135928"/>
                <a:gd name="connsiteX3" fmla="*/ 695811 w 732188"/>
                <a:gd name="connsiteY3" fmla="*/ 73194 h 135928"/>
                <a:gd name="connsiteX4" fmla="*/ 0 w 732188"/>
                <a:gd name="connsiteY4" fmla="*/ 785 h 135928"/>
                <a:gd name="connsiteX0" fmla="*/ 0 w 732188"/>
                <a:gd name="connsiteY0" fmla="*/ 852 h 135995"/>
                <a:gd name="connsiteX1" fmla="*/ 0 w 732188"/>
                <a:gd name="connsiteY1" fmla="*/ 2170 h 135995"/>
                <a:gd name="connsiteX2" fmla="*/ 732188 w 732188"/>
                <a:gd name="connsiteY2" fmla="*/ 135995 h 135995"/>
                <a:gd name="connsiteX3" fmla="*/ 689589 w 732188"/>
                <a:gd name="connsiteY3" fmla="*/ 68817 h 135995"/>
                <a:gd name="connsiteX4" fmla="*/ 0 w 732188"/>
                <a:gd name="connsiteY4" fmla="*/ 852 h 135995"/>
                <a:gd name="connsiteX0" fmla="*/ 0 w 743744"/>
                <a:gd name="connsiteY0" fmla="*/ 738 h 143881"/>
                <a:gd name="connsiteX1" fmla="*/ 11556 w 743744"/>
                <a:gd name="connsiteY1" fmla="*/ 10056 h 143881"/>
                <a:gd name="connsiteX2" fmla="*/ 743744 w 743744"/>
                <a:gd name="connsiteY2" fmla="*/ 143881 h 143881"/>
                <a:gd name="connsiteX3" fmla="*/ 701145 w 743744"/>
                <a:gd name="connsiteY3" fmla="*/ 76703 h 143881"/>
                <a:gd name="connsiteX4" fmla="*/ 0 w 743744"/>
                <a:gd name="connsiteY4" fmla="*/ 738 h 143881"/>
                <a:gd name="connsiteX0" fmla="*/ 3555 w 747299"/>
                <a:gd name="connsiteY0" fmla="*/ 1349 h 144492"/>
                <a:gd name="connsiteX1" fmla="*/ 0 w 747299"/>
                <a:gd name="connsiteY1" fmla="*/ 0 h 144492"/>
                <a:gd name="connsiteX2" fmla="*/ 747299 w 747299"/>
                <a:gd name="connsiteY2" fmla="*/ 144492 h 144492"/>
                <a:gd name="connsiteX3" fmla="*/ 704700 w 747299"/>
                <a:gd name="connsiteY3" fmla="*/ 77314 h 144492"/>
                <a:gd name="connsiteX4" fmla="*/ 3555 w 747299"/>
                <a:gd name="connsiteY4" fmla="*/ 1349 h 14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299" h="144492">
                  <a:moveTo>
                    <a:pt x="3555" y="1349"/>
                  </a:moveTo>
                  <a:lnTo>
                    <a:pt x="0" y="0"/>
                  </a:lnTo>
                  <a:lnTo>
                    <a:pt x="747299" y="144492"/>
                  </a:lnTo>
                  <a:lnTo>
                    <a:pt x="704700" y="77314"/>
                  </a:lnTo>
                  <a:cubicBezTo>
                    <a:pt x="393388" y="46828"/>
                    <a:pt x="6892" y="-6265"/>
                    <a:pt x="3555" y="134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104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99AB4DC-757D-9C0F-15FF-B1E797254FAE}"/>
                </a:ext>
              </a:extLst>
            </p:cNvPr>
            <p:cNvSpPr/>
            <p:nvPr/>
          </p:nvSpPr>
          <p:spPr>
            <a:xfrm>
              <a:off x="1563335" y="3437157"/>
              <a:ext cx="1063908" cy="280127"/>
            </a:xfrm>
            <a:custGeom>
              <a:avLst/>
              <a:gdLst>
                <a:gd name="connsiteX0" fmla="*/ 0 w 545753"/>
                <a:gd name="connsiteY0" fmla="*/ 0 h 143866"/>
                <a:gd name="connsiteX1" fmla="*/ 545753 w 545753"/>
                <a:gd name="connsiteY1" fmla="*/ 25073 h 143866"/>
                <a:gd name="connsiteX2" fmla="*/ 545753 w 545753"/>
                <a:gd name="connsiteY2" fmla="*/ 143866 h 143866"/>
                <a:gd name="connsiteX3" fmla="*/ 37278 w 545753"/>
                <a:gd name="connsiteY3" fmla="*/ 64289 h 143866"/>
                <a:gd name="connsiteX0" fmla="*/ 733772 w 1279525"/>
                <a:gd name="connsiteY0" fmla="*/ 138709 h 202998"/>
                <a:gd name="connsiteX1" fmla="*/ 1279525 w 1279525"/>
                <a:gd name="connsiteY1" fmla="*/ 163782 h 202998"/>
                <a:gd name="connsiteX2" fmla="*/ 0 w 1279525"/>
                <a:gd name="connsiteY2" fmla="*/ 0 h 202998"/>
                <a:gd name="connsiteX3" fmla="*/ 771050 w 1279525"/>
                <a:gd name="connsiteY3" fmla="*/ 202998 h 202998"/>
                <a:gd name="connsiteX4" fmla="*/ 733772 w 1279525"/>
                <a:gd name="connsiteY4" fmla="*/ 138709 h 202998"/>
                <a:gd name="connsiteX0" fmla="*/ 733772 w 771050"/>
                <a:gd name="connsiteY0" fmla="*/ 138709 h 202998"/>
                <a:gd name="connsiteX1" fmla="*/ 6350 w 771050"/>
                <a:gd name="connsiteY1" fmla="*/ 5032 h 202998"/>
                <a:gd name="connsiteX2" fmla="*/ 0 w 771050"/>
                <a:gd name="connsiteY2" fmla="*/ 0 h 202998"/>
                <a:gd name="connsiteX3" fmla="*/ 771050 w 771050"/>
                <a:gd name="connsiteY3" fmla="*/ 202998 h 202998"/>
                <a:gd name="connsiteX4" fmla="*/ 733772 w 771050"/>
                <a:gd name="connsiteY4" fmla="*/ 138709 h 202998"/>
                <a:gd name="connsiteX0" fmla="*/ 733772 w 771050"/>
                <a:gd name="connsiteY0" fmla="*/ 139010 h 203299"/>
                <a:gd name="connsiteX1" fmla="*/ 19683 w 771050"/>
                <a:gd name="connsiteY1" fmla="*/ 0 h 203299"/>
                <a:gd name="connsiteX2" fmla="*/ 0 w 771050"/>
                <a:gd name="connsiteY2" fmla="*/ 301 h 203299"/>
                <a:gd name="connsiteX3" fmla="*/ 771050 w 771050"/>
                <a:gd name="connsiteY3" fmla="*/ 203299 h 203299"/>
                <a:gd name="connsiteX4" fmla="*/ 733772 w 771050"/>
                <a:gd name="connsiteY4" fmla="*/ 139010 h 203299"/>
                <a:gd name="connsiteX0" fmla="*/ 738216 w 775494"/>
                <a:gd name="connsiteY0" fmla="*/ 139010 h 203299"/>
                <a:gd name="connsiteX1" fmla="*/ 24127 w 775494"/>
                <a:gd name="connsiteY1" fmla="*/ 0 h 203299"/>
                <a:gd name="connsiteX2" fmla="*/ 0 w 775494"/>
                <a:gd name="connsiteY2" fmla="*/ 1190 h 203299"/>
                <a:gd name="connsiteX3" fmla="*/ 775494 w 775494"/>
                <a:gd name="connsiteY3" fmla="*/ 203299 h 203299"/>
                <a:gd name="connsiteX4" fmla="*/ 738216 w 775494"/>
                <a:gd name="connsiteY4" fmla="*/ 139010 h 203299"/>
                <a:gd name="connsiteX0" fmla="*/ 738216 w 775494"/>
                <a:gd name="connsiteY0" fmla="*/ 139899 h 204188"/>
                <a:gd name="connsiteX1" fmla="*/ 3682 w 775494"/>
                <a:gd name="connsiteY1" fmla="*/ 0 h 204188"/>
                <a:gd name="connsiteX2" fmla="*/ 0 w 775494"/>
                <a:gd name="connsiteY2" fmla="*/ 2079 h 204188"/>
                <a:gd name="connsiteX3" fmla="*/ 775494 w 775494"/>
                <a:gd name="connsiteY3" fmla="*/ 204188 h 204188"/>
                <a:gd name="connsiteX4" fmla="*/ 738216 w 775494"/>
                <a:gd name="connsiteY4" fmla="*/ 139899 h 20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494" h="204188">
                  <a:moveTo>
                    <a:pt x="738216" y="139899"/>
                  </a:moveTo>
                  <a:lnTo>
                    <a:pt x="3682" y="0"/>
                  </a:lnTo>
                  <a:lnTo>
                    <a:pt x="0" y="2079"/>
                  </a:lnTo>
                  <a:lnTo>
                    <a:pt x="775494" y="204188"/>
                  </a:lnTo>
                  <a:lnTo>
                    <a:pt x="738216" y="139899"/>
                  </a:lnTo>
                  <a:close/>
                </a:path>
              </a:pathLst>
            </a:custGeom>
            <a:solidFill>
              <a:schemeClr val="accent5">
                <a:alpha val="5104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4EF001C-A2BD-C3AF-9E80-0F23D5B597AF}"/>
                </a:ext>
              </a:extLst>
            </p:cNvPr>
            <p:cNvSpPr/>
            <p:nvPr/>
          </p:nvSpPr>
          <p:spPr>
            <a:xfrm>
              <a:off x="1565074" y="3439583"/>
              <a:ext cx="1126268" cy="388244"/>
            </a:xfrm>
            <a:custGeom>
              <a:avLst/>
              <a:gdLst>
                <a:gd name="connsiteX0" fmla="*/ 0 w 509359"/>
                <a:gd name="connsiteY0" fmla="*/ 0 h 200476"/>
                <a:gd name="connsiteX1" fmla="*/ 509359 w 509359"/>
                <a:gd name="connsiteY1" fmla="*/ 81683 h 200476"/>
                <a:gd name="connsiteX2" fmla="*/ 509359 w 509359"/>
                <a:gd name="connsiteY2" fmla="*/ 200476 h 200476"/>
                <a:gd name="connsiteX3" fmla="*/ 47608 w 509359"/>
                <a:gd name="connsiteY3" fmla="*/ 82103 h 200476"/>
                <a:gd name="connsiteX0" fmla="*/ 773341 w 1282700"/>
                <a:gd name="connsiteY0" fmla="*/ 193224 h 275327"/>
                <a:gd name="connsiteX1" fmla="*/ 1282700 w 1282700"/>
                <a:gd name="connsiteY1" fmla="*/ 274907 h 275327"/>
                <a:gd name="connsiteX2" fmla="*/ 0 w 1282700"/>
                <a:gd name="connsiteY2" fmla="*/ 0 h 275327"/>
                <a:gd name="connsiteX3" fmla="*/ 820949 w 1282700"/>
                <a:gd name="connsiteY3" fmla="*/ 275327 h 275327"/>
                <a:gd name="connsiteX4" fmla="*/ 773341 w 1282700"/>
                <a:gd name="connsiteY4" fmla="*/ 193224 h 275327"/>
                <a:gd name="connsiteX0" fmla="*/ 776516 w 824124"/>
                <a:gd name="connsiteY0" fmla="*/ 193224 h 275327"/>
                <a:gd name="connsiteX1" fmla="*/ 0 w 824124"/>
                <a:gd name="connsiteY1" fmla="*/ 1857 h 275327"/>
                <a:gd name="connsiteX2" fmla="*/ 3175 w 824124"/>
                <a:gd name="connsiteY2" fmla="*/ 0 h 275327"/>
                <a:gd name="connsiteX3" fmla="*/ 824124 w 824124"/>
                <a:gd name="connsiteY3" fmla="*/ 275327 h 275327"/>
                <a:gd name="connsiteX4" fmla="*/ 776516 w 824124"/>
                <a:gd name="connsiteY4" fmla="*/ 193224 h 275327"/>
                <a:gd name="connsiteX0" fmla="*/ 776516 w 824124"/>
                <a:gd name="connsiteY0" fmla="*/ 209099 h 291202"/>
                <a:gd name="connsiteX1" fmla="*/ 0 w 824124"/>
                <a:gd name="connsiteY1" fmla="*/ 17732 h 291202"/>
                <a:gd name="connsiteX2" fmla="*/ 9525 w 824124"/>
                <a:gd name="connsiteY2" fmla="*/ 0 h 291202"/>
                <a:gd name="connsiteX3" fmla="*/ 824124 w 824124"/>
                <a:gd name="connsiteY3" fmla="*/ 291202 h 291202"/>
                <a:gd name="connsiteX4" fmla="*/ 776516 w 824124"/>
                <a:gd name="connsiteY4" fmla="*/ 209099 h 291202"/>
                <a:gd name="connsiteX0" fmla="*/ 776516 w 824124"/>
                <a:gd name="connsiteY0" fmla="*/ 191367 h 273470"/>
                <a:gd name="connsiteX1" fmla="*/ 0 w 824124"/>
                <a:gd name="connsiteY1" fmla="*/ 0 h 273470"/>
                <a:gd name="connsiteX2" fmla="*/ 9525 w 824124"/>
                <a:gd name="connsiteY2" fmla="*/ 156893 h 273470"/>
                <a:gd name="connsiteX3" fmla="*/ 824124 w 824124"/>
                <a:gd name="connsiteY3" fmla="*/ 273470 h 273470"/>
                <a:gd name="connsiteX4" fmla="*/ 776516 w 824124"/>
                <a:gd name="connsiteY4" fmla="*/ 191367 h 273470"/>
                <a:gd name="connsiteX0" fmla="*/ 773341 w 820949"/>
                <a:gd name="connsiteY0" fmla="*/ 200892 h 282995"/>
                <a:gd name="connsiteX1" fmla="*/ 0 w 820949"/>
                <a:gd name="connsiteY1" fmla="*/ 0 h 282995"/>
                <a:gd name="connsiteX2" fmla="*/ 6350 w 820949"/>
                <a:gd name="connsiteY2" fmla="*/ 166418 h 282995"/>
                <a:gd name="connsiteX3" fmla="*/ 820949 w 820949"/>
                <a:gd name="connsiteY3" fmla="*/ 282995 h 282995"/>
                <a:gd name="connsiteX4" fmla="*/ 773341 w 820949"/>
                <a:gd name="connsiteY4" fmla="*/ 200892 h 282995"/>
                <a:gd name="connsiteX0" fmla="*/ 773341 w 820949"/>
                <a:gd name="connsiteY0" fmla="*/ 200892 h 282995"/>
                <a:gd name="connsiteX1" fmla="*/ 0 w 820949"/>
                <a:gd name="connsiteY1" fmla="*/ 0 h 282995"/>
                <a:gd name="connsiteX2" fmla="*/ 3175 w 820949"/>
                <a:gd name="connsiteY2" fmla="*/ 7668 h 282995"/>
                <a:gd name="connsiteX3" fmla="*/ 820949 w 820949"/>
                <a:gd name="connsiteY3" fmla="*/ 282995 h 282995"/>
                <a:gd name="connsiteX4" fmla="*/ 773341 w 820949"/>
                <a:gd name="connsiteY4" fmla="*/ 200892 h 28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949" h="282995">
                  <a:moveTo>
                    <a:pt x="773341" y="200892"/>
                  </a:moveTo>
                  <a:lnTo>
                    <a:pt x="0" y="0"/>
                  </a:lnTo>
                  <a:lnTo>
                    <a:pt x="3175" y="7668"/>
                  </a:lnTo>
                  <a:lnTo>
                    <a:pt x="820949" y="282995"/>
                  </a:lnTo>
                  <a:lnTo>
                    <a:pt x="773341" y="200892"/>
                  </a:lnTo>
                  <a:close/>
                </a:path>
              </a:pathLst>
            </a:custGeom>
            <a:solidFill>
              <a:schemeClr val="accent4">
                <a:alpha val="5104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AE20817D-F5A1-0B7D-7C5A-D3347F75CE9A}"/>
                </a:ext>
              </a:extLst>
            </p:cNvPr>
            <p:cNvSpPr/>
            <p:nvPr/>
          </p:nvSpPr>
          <p:spPr>
            <a:xfrm>
              <a:off x="1560720" y="3442512"/>
              <a:ext cx="1198706" cy="498698"/>
            </a:xfrm>
            <a:custGeom>
              <a:avLst/>
              <a:gdLst>
                <a:gd name="connsiteX0" fmla="*/ 0 w 461961"/>
                <a:gd name="connsiteY0" fmla="*/ 0 h 238105"/>
                <a:gd name="connsiteX1" fmla="*/ 461961 w 461961"/>
                <a:gd name="connsiteY1" fmla="*/ 119312 h 238105"/>
                <a:gd name="connsiteX2" fmla="*/ 461961 w 461961"/>
                <a:gd name="connsiteY2" fmla="*/ 238105 h 238105"/>
                <a:gd name="connsiteX3" fmla="*/ 49835 w 461961"/>
                <a:gd name="connsiteY3" fmla="*/ 85943 h 238105"/>
                <a:gd name="connsiteX0" fmla="*/ 938214 w 1400175"/>
                <a:gd name="connsiteY0" fmla="*/ 66695 h 186007"/>
                <a:gd name="connsiteX1" fmla="*/ 1400175 w 1400175"/>
                <a:gd name="connsiteY1" fmla="*/ 186007 h 186007"/>
                <a:gd name="connsiteX2" fmla="*/ 0 w 1400175"/>
                <a:gd name="connsiteY2" fmla="*/ 0 h 186007"/>
                <a:gd name="connsiteX3" fmla="*/ 988049 w 1400175"/>
                <a:gd name="connsiteY3" fmla="*/ 152638 h 186007"/>
                <a:gd name="connsiteX4" fmla="*/ 938214 w 1400175"/>
                <a:gd name="connsiteY4" fmla="*/ 66695 h 186007"/>
                <a:gd name="connsiteX0" fmla="*/ 938214 w 988049"/>
                <a:gd name="connsiteY0" fmla="*/ 277563 h 363506"/>
                <a:gd name="connsiteX1" fmla="*/ 114300 w 988049"/>
                <a:gd name="connsiteY1" fmla="*/ 0 h 363506"/>
                <a:gd name="connsiteX2" fmla="*/ 0 w 988049"/>
                <a:gd name="connsiteY2" fmla="*/ 210868 h 363506"/>
                <a:gd name="connsiteX3" fmla="*/ 988049 w 988049"/>
                <a:gd name="connsiteY3" fmla="*/ 363506 h 363506"/>
                <a:gd name="connsiteX4" fmla="*/ 938214 w 988049"/>
                <a:gd name="connsiteY4" fmla="*/ 277563 h 363506"/>
                <a:gd name="connsiteX0" fmla="*/ 823914 w 873749"/>
                <a:gd name="connsiteY0" fmla="*/ 277563 h 363506"/>
                <a:gd name="connsiteX1" fmla="*/ 0 w 873749"/>
                <a:gd name="connsiteY1" fmla="*/ 0 h 363506"/>
                <a:gd name="connsiteX2" fmla="*/ 6350 w 873749"/>
                <a:gd name="connsiteY2" fmla="*/ 7668 h 363506"/>
                <a:gd name="connsiteX3" fmla="*/ 873749 w 873749"/>
                <a:gd name="connsiteY3" fmla="*/ 363506 h 363506"/>
                <a:gd name="connsiteX4" fmla="*/ 823914 w 873749"/>
                <a:gd name="connsiteY4" fmla="*/ 277563 h 36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749" h="363506">
                  <a:moveTo>
                    <a:pt x="823914" y="277563"/>
                  </a:moveTo>
                  <a:lnTo>
                    <a:pt x="0" y="0"/>
                  </a:lnTo>
                  <a:lnTo>
                    <a:pt x="6350" y="7668"/>
                  </a:lnTo>
                  <a:lnTo>
                    <a:pt x="873749" y="363506"/>
                  </a:lnTo>
                  <a:lnTo>
                    <a:pt x="823914" y="277563"/>
                  </a:lnTo>
                  <a:close/>
                </a:path>
              </a:pathLst>
            </a:custGeom>
            <a:solidFill>
              <a:schemeClr val="accent3">
                <a:alpha val="5104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43A615D-866D-0789-B901-293AB489B073}"/>
                </a:ext>
              </a:extLst>
            </p:cNvPr>
            <p:cNvCxnSpPr>
              <a:cxnSpLocks/>
              <a:stCxn id="78" idx="1"/>
            </p:cNvCxnSpPr>
            <p:nvPr/>
          </p:nvCxnSpPr>
          <p:spPr>
            <a:xfrm flipH="1">
              <a:off x="434036" y="3439583"/>
              <a:ext cx="1131038" cy="386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8A984A-5454-71CA-6523-B9CF9CBF46A7}"/>
                </a:ext>
              </a:extLst>
            </p:cNvPr>
            <p:cNvSpPr/>
            <p:nvPr/>
          </p:nvSpPr>
          <p:spPr>
            <a:xfrm>
              <a:off x="2617200" y="3715193"/>
              <a:ext cx="703152" cy="275035"/>
            </a:xfrm>
            <a:custGeom>
              <a:avLst/>
              <a:gdLst>
                <a:gd name="connsiteX0" fmla="*/ 0 w 509359"/>
                <a:gd name="connsiteY0" fmla="*/ 0 h 200476"/>
                <a:gd name="connsiteX1" fmla="*/ 509359 w 509359"/>
                <a:gd name="connsiteY1" fmla="*/ 81683 h 200476"/>
                <a:gd name="connsiteX2" fmla="*/ 509359 w 509359"/>
                <a:gd name="connsiteY2" fmla="*/ 200476 h 200476"/>
                <a:gd name="connsiteX3" fmla="*/ 47608 w 509359"/>
                <a:gd name="connsiteY3" fmla="*/ 82103 h 200476"/>
                <a:gd name="connsiteX0" fmla="*/ 0 w 512534"/>
                <a:gd name="connsiteY0" fmla="*/ 0 h 200476"/>
                <a:gd name="connsiteX1" fmla="*/ 512534 w 512534"/>
                <a:gd name="connsiteY1" fmla="*/ 78508 h 200476"/>
                <a:gd name="connsiteX2" fmla="*/ 509359 w 512534"/>
                <a:gd name="connsiteY2" fmla="*/ 200476 h 200476"/>
                <a:gd name="connsiteX3" fmla="*/ 47608 w 512534"/>
                <a:gd name="connsiteY3" fmla="*/ 82103 h 200476"/>
                <a:gd name="connsiteX4" fmla="*/ 0 w 512534"/>
                <a:gd name="connsiteY4" fmla="*/ 0 h 20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534" h="200476">
                  <a:moveTo>
                    <a:pt x="0" y="0"/>
                  </a:moveTo>
                  <a:lnTo>
                    <a:pt x="512534" y="78508"/>
                  </a:lnTo>
                  <a:cubicBezTo>
                    <a:pt x="511476" y="119164"/>
                    <a:pt x="510417" y="159820"/>
                    <a:pt x="509359" y="200476"/>
                  </a:cubicBezTo>
                  <a:lnTo>
                    <a:pt x="47608" y="82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A2AF9B86-D666-3308-7717-BAD20B3396E2}"/>
                </a:ext>
              </a:extLst>
            </p:cNvPr>
            <p:cNvSpPr/>
            <p:nvPr/>
          </p:nvSpPr>
          <p:spPr>
            <a:xfrm>
              <a:off x="2399214" y="3020383"/>
              <a:ext cx="916778" cy="392641"/>
            </a:xfrm>
            <a:custGeom>
              <a:avLst/>
              <a:gdLst>
                <a:gd name="connsiteX0" fmla="*/ 668249 w 668249"/>
                <a:gd name="connsiteY0" fmla="*/ 0 h 286200"/>
                <a:gd name="connsiteX1" fmla="*/ 668249 w 668249"/>
                <a:gd name="connsiteY1" fmla="*/ 118793 h 286200"/>
                <a:gd name="connsiteX2" fmla="*/ 26114 w 668249"/>
                <a:gd name="connsiteY2" fmla="*/ 286200 h 286200"/>
                <a:gd name="connsiteX3" fmla="*/ 0 w 668249"/>
                <a:gd name="connsiteY3" fmla="*/ 241165 h 2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249" h="286200">
                  <a:moveTo>
                    <a:pt x="668249" y="0"/>
                  </a:moveTo>
                  <a:lnTo>
                    <a:pt x="668249" y="118793"/>
                  </a:lnTo>
                  <a:lnTo>
                    <a:pt x="26114" y="286200"/>
                  </a:lnTo>
                  <a:lnTo>
                    <a:pt x="0" y="2411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7F901187-A35C-0CC5-239B-6877F23DEE7B}"/>
                </a:ext>
              </a:extLst>
            </p:cNvPr>
            <p:cNvSpPr/>
            <p:nvPr/>
          </p:nvSpPr>
          <p:spPr>
            <a:xfrm>
              <a:off x="2476323" y="3335951"/>
              <a:ext cx="839667" cy="205040"/>
            </a:xfrm>
            <a:custGeom>
              <a:avLst/>
              <a:gdLst>
                <a:gd name="connsiteX0" fmla="*/ 612042 w 612042"/>
                <a:gd name="connsiteY0" fmla="*/ 0 h 149456"/>
                <a:gd name="connsiteX1" fmla="*/ 612042 w 612042"/>
                <a:gd name="connsiteY1" fmla="*/ 118793 h 149456"/>
                <a:gd name="connsiteX2" fmla="*/ 29053 w 612042"/>
                <a:gd name="connsiteY2" fmla="*/ 149456 h 149456"/>
                <a:gd name="connsiteX3" fmla="*/ 0 w 612042"/>
                <a:gd name="connsiteY3" fmla="*/ 99352 h 14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42" h="149456">
                  <a:moveTo>
                    <a:pt x="612042" y="0"/>
                  </a:moveTo>
                  <a:lnTo>
                    <a:pt x="612042" y="118793"/>
                  </a:lnTo>
                  <a:lnTo>
                    <a:pt x="29053" y="149456"/>
                  </a:lnTo>
                  <a:lnTo>
                    <a:pt x="0" y="99352"/>
                  </a:lnTo>
                  <a:close/>
                </a:path>
              </a:pathLst>
            </a:custGeom>
            <a:solidFill>
              <a:srgbClr val="B5DB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E758274-AF56-F9CA-C98C-9D18668C2E15}"/>
                </a:ext>
              </a:extLst>
            </p:cNvPr>
            <p:cNvSpPr/>
            <p:nvPr/>
          </p:nvSpPr>
          <p:spPr>
            <a:xfrm>
              <a:off x="2502122" y="3499718"/>
              <a:ext cx="813871" cy="162974"/>
            </a:xfrm>
            <a:custGeom>
              <a:avLst/>
              <a:gdLst>
                <a:gd name="connsiteX0" fmla="*/ 580539 w 580539"/>
                <a:gd name="connsiteY0" fmla="*/ 0 h 118793"/>
                <a:gd name="connsiteX1" fmla="*/ 580539 w 580539"/>
                <a:gd name="connsiteY1" fmla="*/ 118793 h 118793"/>
                <a:gd name="connsiteX2" fmla="*/ 36377 w 580539"/>
                <a:gd name="connsiteY2" fmla="*/ 97043 h 118793"/>
                <a:gd name="connsiteX3" fmla="*/ 0 w 580539"/>
                <a:gd name="connsiteY3" fmla="*/ 34309 h 118793"/>
                <a:gd name="connsiteX0" fmla="*/ 593239 w 593239"/>
                <a:gd name="connsiteY0" fmla="*/ 0 h 118793"/>
                <a:gd name="connsiteX1" fmla="*/ 593239 w 593239"/>
                <a:gd name="connsiteY1" fmla="*/ 118793 h 118793"/>
                <a:gd name="connsiteX2" fmla="*/ 49077 w 593239"/>
                <a:gd name="connsiteY2" fmla="*/ 97043 h 118793"/>
                <a:gd name="connsiteX3" fmla="*/ 0 w 593239"/>
                <a:gd name="connsiteY3" fmla="*/ 31134 h 118793"/>
                <a:gd name="connsiteX4" fmla="*/ 593239 w 593239"/>
                <a:gd name="connsiteY4" fmla="*/ 0 h 11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39" h="118793">
                  <a:moveTo>
                    <a:pt x="593239" y="0"/>
                  </a:moveTo>
                  <a:lnTo>
                    <a:pt x="593239" y="118793"/>
                  </a:lnTo>
                  <a:lnTo>
                    <a:pt x="49077" y="97043"/>
                  </a:lnTo>
                  <a:lnTo>
                    <a:pt x="0" y="31134"/>
                  </a:lnTo>
                  <a:lnTo>
                    <a:pt x="59323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90DDA26B-63B6-8553-11FE-629CCB69EEEF}"/>
                </a:ext>
              </a:extLst>
            </p:cNvPr>
            <p:cNvSpPr/>
            <p:nvPr/>
          </p:nvSpPr>
          <p:spPr>
            <a:xfrm>
              <a:off x="2567270" y="3629088"/>
              <a:ext cx="748725" cy="197372"/>
            </a:xfrm>
            <a:custGeom>
              <a:avLst/>
              <a:gdLst>
                <a:gd name="connsiteX0" fmla="*/ 0 w 545753"/>
                <a:gd name="connsiteY0" fmla="*/ 0 h 143866"/>
                <a:gd name="connsiteX1" fmla="*/ 545753 w 545753"/>
                <a:gd name="connsiteY1" fmla="*/ 25073 h 143866"/>
                <a:gd name="connsiteX2" fmla="*/ 545753 w 545753"/>
                <a:gd name="connsiteY2" fmla="*/ 143866 h 143866"/>
                <a:gd name="connsiteX3" fmla="*/ 37278 w 545753"/>
                <a:gd name="connsiteY3" fmla="*/ 64289 h 14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53" h="143866">
                  <a:moveTo>
                    <a:pt x="0" y="0"/>
                  </a:moveTo>
                  <a:lnTo>
                    <a:pt x="545753" y="25073"/>
                  </a:lnTo>
                  <a:lnTo>
                    <a:pt x="545753" y="143866"/>
                  </a:lnTo>
                  <a:lnTo>
                    <a:pt x="37278" y="642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1776A1E-B787-87B2-83E8-3570D0DF8CC7}"/>
                </a:ext>
              </a:extLst>
            </p:cNvPr>
            <p:cNvSpPr/>
            <p:nvPr/>
          </p:nvSpPr>
          <p:spPr>
            <a:xfrm>
              <a:off x="2682223" y="3818244"/>
              <a:ext cx="633769" cy="326658"/>
            </a:xfrm>
            <a:custGeom>
              <a:avLst/>
              <a:gdLst>
                <a:gd name="connsiteX0" fmla="*/ 0 w 461961"/>
                <a:gd name="connsiteY0" fmla="*/ 0 h 238105"/>
                <a:gd name="connsiteX1" fmla="*/ 461961 w 461961"/>
                <a:gd name="connsiteY1" fmla="*/ 119312 h 238105"/>
                <a:gd name="connsiteX2" fmla="*/ 461961 w 461961"/>
                <a:gd name="connsiteY2" fmla="*/ 238105 h 238105"/>
                <a:gd name="connsiteX3" fmla="*/ 49835 w 461961"/>
                <a:gd name="connsiteY3" fmla="*/ 85943 h 23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961" h="238105">
                  <a:moveTo>
                    <a:pt x="0" y="0"/>
                  </a:moveTo>
                  <a:lnTo>
                    <a:pt x="461961" y="119312"/>
                  </a:lnTo>
                  <a:lnTo>
                    <a:pt x="461961" y="238105"/>
                  </a:lnTo>
                  <a:lnTo>
                    <a:pt x="49835" y="859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7" name="Rectangle 85">
              <a:extLst>
                <a:ext uri="{FF2B5EF4-FFF2-40B4-BE49-F238E27FC236}">
                  <a16:creationId xmlns:a16="http://schemas.microsoft.com/office/drawing/2014/main" id="{09504DAF-45C2-5C40-7721-BA1AACD1B1B8}"/>
                </a:ext>
              </a:extLst>
            </p:cNvPr>
            <p:cNvSpPr/>
            <p:nvPr/>
          </p:nvSpPr>
          <p:spPr>
            <a:xfrm>
              <a:off x="2429543" y="3171607"/>
              <a:ext cx="884530" cy="301140"/>
            </a:xfrm>
            <a:custGeom>
              <a:avLst/>
              <a:gdLst>
                <a:gd name="connsiteX0" fmla="*/ 0 w 495718"/>
                <a:gd name="connsiteY0" fmla="*/ 0 h 118793"/>
                <a:gd name="connsiteX1" fmla="*/ 495718 w 495718"/>
                <a:gd name="connsiteY1" fmla="*/ 0 h 118793"/>
                <a:gd name="connsiteX2" fmla="*/ 495718 w 495718"/>
                <a:gd name="connsiteY2" fmla="*/ 118793 h 118793"/>
                <a:gd name="connsiteX3" fmla="*/ 0 w 495718"/>
                <a:gd name="connsiteY3" fmla="*/ 118793 h 118793"/>
                <a:gd name="connsiteX4" fmla="*/ 0 w 495718"/>
                <a:gd name="connsiteY4" fmla="*/ 0 h 118793"/>
                <a:gd name="connsiteX0" fmla="*/ 609182 w 1104900"/>
                <a:gd name="connsiteY0" fmla="*/ 0 h 220393"/>
                <a:gd name="connsiteX1" fmla="*/ 1104900 w 1104900"/>
                <a:gd name="connsiteY1" fmla="*/ 0 h 220393"/>
                <a:gd name="connsiteX2" fmla="*/ 0 w 1104900"/>
                <a:gd name="connsiteY2" fmla="*/ 220393 h 220393"/>
                <a:gd name="connsiteX3" fmla="*/ 609182 w 1104900"/>
                <a:gd name="connsiteY3" fmla="*/ 118793 h 220393"/>
                <a:gd name="connsiteX4" fmla="*/ 609182 w 1104900"/>
                <a:gd name="connsiteY4" fmla="*/ 0 h 220393"/>
                <a:gd name="connsiteX0" fmla="*/ 653632 w 653632"/>
                <a:gd name="connsiteY0" fmla="*/ 0 h 220393"/>
                <a:gd name="connsiteX1" fmla="*/ 0 w 653632"/>
                <a:gd name="connsiteY1" fmla="*/ 168275 h 220393"/>
                <a:gd name="connsiteX2" fmla="*/ 44450 w 653632"/>
                <a:gd name="connsiteY2" fmla="*/ 220393 h 220393"/>
                <a:gd name="connsiteX3" fmla="*/ 653632 w 653632"/>
                <a:gd name="connsiteY3" fmla="*/ 118793 h 220393"/>
                <a:gd name="connsiteX4" fmla="*/ 653632 w 653632"/>
                <a:gd name="connsiteY4" fmla="*/ 0 h 220393"/>
                <a:gd name="connsiteX0" fmla="*/ 653632 w 653632"/>
                <a:gd name="connsiteY0" fmla="*/ 0 h 219504"/>
                <a:gd name="connsiteX1" fmla="*/ 0 w 653632"/>
                <a:gd name="connsiteY1" fmla="*/ 168275 h 219504"/>
                <a:gd name="connsiteX2" fmla="*/ 41783 w 653632"/>
                <a:gd name="connsiteY2" fmla="*/ 219504 h 219504"/>
                <a:gd name="connsiteX3" fmla="*/ 653632 w 653632"/>
                <a:gd name="connsiteY3" fmla="*/ 118793 h 219504"/>
                <a:gd name="connsiteX4" fmla="*/ 653632 w 653632"/>
                <a:gd name="connsiteY4" fmla="*/ 0 h 219504"/>
                <a:gd name="connsiteX0" fmla="*/ 644743 w 644743"/>
                <a:gd name="connsiteY0" fmla="*/ 0 h 219504"/>
                <a:gd name="connsiteX1" fmla="*/ 0 w 644743"/>
                <a:gd name="connsiteY1" fmla="*/ 165608 h 219504"/>
                <a:gd name="connsiteX2" fmla="*/ 32894 w 644743"/>
                <a:gd name="connsiteY2" fmla="*/ 219504 h 219504"/>
                <a:gd name="connsiteX3" fmla="*/ 644743 w 644743"/>
                <a:gd name="connsiteY3" fmla="*/ 118793 h 219504"/>
                <a:gd name="connsiteX4" fmla="*/ 644743 w 644743"/>
                <a:gd name="connsiteY4" fmla="*/ 0 h 2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743" h="219504">
                  <a:moveTo>
                    <a:pt x="644743" y="0"/>
                  </a:moveTo>
                  <a:lnTo>
                    <a:pt x="0" y="165608"/>
                  </a:lnTo>
                  <a:lnTo>
                    <a:pt x="32894" y="219504"/>
                  </a:lnTo>
                  <a:lnTo>
                    <a:pt x="644743" y="118793"/>
                  </a:lnTo>
                  <a:lnTo>
                    <a:pt x="6447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98857FC-EB9F-7F83-9AFB-686D09A93027}"/>
                </a:ext>
              </a:extLst>
            </p:cNvPr>
            <p:cNvCxnSpPr>
              <a:cxnSpLocks/>
              <a:endCxn id="91" idx="0"/>
            </p:cNvCxnSpPr>
            <p:nvPr/>
          </p:nvCxnSpPr>
          <p:spPr>
            <a:xfrm flipV="1">
              <a:off x="1621245" y="2685456"/>
              <a:ext cx="382380" cy="1556352"/>
            </a:xfrm>
            <a:prstGeom prst="line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235D92-589B-2877-5105-FF4FBB04C4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651" y="4241808"/>
              <a:ext cx="774822" cy="422629"/>
            </a:xfrm>
            <a:prstGeom prst="line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457DE13-8BCA-ADD5-BCDF-081649173B9B}"/>
                </a:ext>
              </a:extLst>
            </p:cNvPr>
            <p:cNvCxnSpPr>
              <a:cxnSpLocks/>
            </p:cNvCxnSpPr>
            <p:nvPr/>
          </p:nvCxnSpPr>
          <p:spPr>
            <a:xfrm>
              <a:off x="1621245" y="4241808"/>
              <a:ext cx="1546291" cy="429339"/>
            </a:xfrm>
            <a:prstGeom prst="line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riangle 90">
              <a:extLst>
                <a:ext uri="{FF2B5EF4-FFF2-40B4-BE49-F238E27FC236}">
                  <a16:creationId xmlns:a16="http://schemas.microsoft.com/office/drawing/2014/main" id="{7A0E639D-0CC5-AA68-AAB0-3EFB3F5477A8}"/>
                </a:ext>
              </a:extLst>
            </p:cNvPr>
            <p:cNvSpPr/>
            <p:nvPr/>
          </p:nvSpPr>
          <p:spPr>
            <a:xfrm>
              <a:off x="836358" y="2685456"/>
              <a:ext cx="2334532" cy="1992400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583247E-B4A8-92DC-07BD-E0F7A08A0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84430" y="3250030"/>
              <a:ext cx="1124520" cy="665225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0D822F9-5BED-6A93-CA35-4272924B3016}"/>
                </a:ext>
              </a:extLst>
            </p:cNvPr>
            <p:cNvGrpSpPr/>
            <p:nvPr/>
          </p:nvGrpSpPr>
          <p:grpSpPr>
            <a:xfrm>
              <a:off x="5114518" y="2084230"/>
              <a:ext cx="4435969" cy="2976925"/>
              <a:chOff x="4465349" y="2830129"/>
              <a:chExt cx="4866448" cy="2344719"/>
            </a:xfrm>
          </p:grpSpPr>
          <p:sp>
            <p:nvSpPr>
              <p:cNvPr id="95" name="Round Same-side Corner of Rectangle 94">
                <a:extLst>
                  <a:ext uri="{FF2B5EF4-FFF2-40B4-BE49-F238E27FC236}">
                    <a16:creationId xmlns:a16="http://schemas.microsoft.com/office/drawing/2014/main" id="{75E3E7A6-8841-8F45-D0C7-D527AA704018}"/>
                  </a:ext>
                </a:extLst>
              </p:cNvPr>
              <p:cNvSpPr/>
              <p:nvPr/>
            </p:nvSpPr>
            <p:spPr>
              <a:xfrm rot="5400000">
                <a:off x="6600853" y="694625"/>
                <a:ext cx="334987" cy="460599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ound Same-side Corner of Rectangle 95">
                <a:extLst>
                  <a:ext uri="{FF2B5EF4-FFF2-40B4-BE49-F238E27FC236}">
                    <a16:creationId xmlns:a16="http://schemas.microsoft.com/office/drawing/2014/main" id="{DBF64D6C-2D22-54B4-079A-92D2C40D601F}"/>
                  </a:ext>
                </a:extLst>
              </p:cNvPr>
              <p:cNvSpPr/>
              <p:nvPr/>
            </p:nvSpPr>
            <p:spPr>
              <a:xfrm rot="5400000">
                <a:off x="6527290" y="1095208"/>
                <a:ext cx="334987" cy="445886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ound Same-side Corner of Rectangle 96">
                <a:extLst>
                  <a:ext uri="{FF2B5EF4-FFF2-40B4-BE49-F238E27FC236}">
                    <a16:creationId xmlns:a16="http://schemas.microsoft.com/office/drawing/2014/main" id="{69B3684A-A454-DAC5-17A0-AF8F78876C4C}"/>
                  </a:ext>
                </a:extLst>
              </p:cNvPr>
              <p:cNvSpPr/>
              <p:nvPr/>
            </p:nvSpPr>
            <p:spPr>
              <a:xfrm rot="5400000">
                <a:off x="6595664" y="1361822"/>
                <a:ext cx="345372" cy="460599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5DB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ound Same-side Corner of Rectangle 97">
                <a:extLst>
                  <a:ext uri="{FF2B5EF4-FFF2-40B4-BE49-F238E27FC236}">
                    <a16:creationId xmlns:a16="http://schemas.microsoft.com/office/drawing/2014/main" id="{9F62DF27-9305-809F-534C-9A829A3D114D}"/>
                  </a:ext>
                </a:extLst>
              </p:cNvPr>
              <p:cNvSpPr/>
              <p:nvPr/>
            </p:nvSpPr>
            <p:spPr>
              <a:xfrm rot="5400000">
                <a:off x="6725888" y="1567313"/>
                <a:ext cx="345372" cy="486644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ound Same-side Corner of Rectangle 98">
                <a:extLst>
                  <a:ext uri="{FF2B5EF4-FFF2-40B4-BE49-F238E27FC236}">
                    <a16:creationId xmlns:a16="http://schemas.microsoft.com/office/drawing/2014/main" id="{16230120-1924-1119-9CBA-D083E82B268C}"/>
                  </a:ext>
                </a:extLst>
              </p:cNvPr>
              <p:cNvSpPr/>
              <p:nvPr/>
            </p:nvSpPr>
            <p:spPr>
              <a:xfrm rot="5400000">
                <a:off x="6673736" y="1963462"/>
                <a:ext cx="336355" cy="47531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ound Same-side Corner of Rectangle 99">
                <a:extLst>
                  <a:ext uri="{FF2B5EF4-FFF2-40B4-BE49-F238E27FC236}">
                    <a16:creationId xmlns:a16="http://schemas.microsoft.com/office/drawing/2014/main" id="{18A91AED-963F-0771-E2FD-083320C62647}"/>
                  </a:ext>
                </a:extLst>
              </p:cNvPr>
              <p:cNvSpPr/>
              <p:nvPr/>
            </p:nvSpPr>
            <p:spPr>
              <a:xfrm rot="5400000">
                <a:off x="6601377" y="2371542"/>
                <a:ext cx="333945" cy="460599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ound Same-side Corner of Rectangle 100">
                <a:extLst>
                  <a:ext uri="{FF2B5EF4-FFF2-40B4-BE49-F238E27FC236}">
                    <a16:creationId xmlns:a16="http://schemas.microsoft.com/office/drawing/2014/main" id="{07E2468F-8CA9-BEE1-3222-9E022C5AD8A9}"/>
                  </a:ext>
                </a:extLst>
              </p:cNvPr>
              <p:cNvSpPr/>
              <p:nvPr/>
            </p:nvSpPr>
            <p:spPr>
              <a:xfrm rot="5400000">
                <a:off x="6527290" y="2777924"/>
                <a:ext cx="334987" cy="445886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426D965-ACDA-ED77-5FBE-554EDF9B0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784601" y="2416702"/>
              <a:ext cx="2980752" cy="2315808"/>
            </a:xfrm>
            <a:prstGeom prst="rect">
              <a:avLst/>
            </a:prstGeom>
          </p:spPr>
        </p:pic>
      </p:grp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6E7A7B70-D522-7345-9C05-CEFFC3E6B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4" y="355600"/>
            <a:ext cx="10799434" cy="757130"/>
          </a:xfrm>
        </p:spPr>
        <p:txBody>
          <a:bodyPr/>
          <a:lstStyle/>
          <a:p>
            <a:r>
              <a:rPr lang="en-US" sz="2400" dirty="0"/>
              <a:t>A NEXT GENERATION OF HIGH-IMPACT INVESTMENTS IN CHILDREN AND HIV</a:t>
            </a:r>
            <a:endParaRPr lang="en-GB" sz="2400" b="1" spc="300" dirty="0">
              <a:solidFill>
                <a:srgbClr val="FF0000"/>
              </a:solidFill>
              <a:latin typeface="Montserrat" pitchFamily="2" charset="77"/>
            </a:endParaRPr>
          </a:p>
        </p:txBody>
      </p:sp>
      <p:sp>
        <p:nvSpPr>
          <p:cNvPr id="109" name="Slide Number Placeholder 5">
            <a:extLst>
              <a:ext uri="{FF2B5EF4-FFF2-40B4-BE49-F238E27FC236}">
                <a16:creationId xmlns:a16="http://schemas.microsoft.com/office/drawing/2014/main" id="{C0FD03B5-91E3-DD6E-9F97-BE59D0380061}"/>
              </a:ext>
            </a:extLst>
          </p:cNvPr>
          <p:cNvSpPr txBox="1">
            <a:spLocks/>
          </p:cNvSpPr>
          <p:nvPr/>
        </p:nvSpPr>
        <p:spPr>
          <a:xfrm>
            <a:off x="8948766" y="644760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9ADA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B5F35-4A12-FB4D-BED0-2F5F547D7CF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C088D-6188-D2D2-40E5-30EB8C6E2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090" y="1568134"/>
            <a:ext cx="1758832" cy="31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9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A5D0E-0F0A-49D3-9196-46C5D006F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461254"/>
            <a:ext cx="2743200" cy="365125"/>
          </a:xfrm>
        </p:spPr>
        <p:txBody>
          <a:bodyPr/>
          <a:lstStyle/>
          <a:p>
            <a:fld id="{89EB5F35-4A12-FB4D-BED0-2F5F547D7CF1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10E39A-87CF-8677-6363-153AADB0C2B6}"/>
              </a:ext>
            </a:extLst>
          </p:cNvPr>
          <p:cNvGrpSpPr/>
          <p:nvPr/>
        </p:nvGrpSpPr>
        <p:grpSpPr>
          <a:xfrm>
            <a:off x="571500" y="5208949"/>
            <a:ext cx="5904533" cy="718944"/>
            <a:chOff x="4318317" y="1822330"/>
            <a:chExt cx="5904533" cy="7189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351436-98B6-452F-A8A3-F33544667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4850" y="1843192"/>
              <a:ext cx="1738000" cy="67722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A75427-A903-4936-B274-3440D7F6B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1283" y="1822330"/>
              <a:ext cx="2328814" cy="71894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CBC05E-1766-44BD-8658-865CF8C4E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317" y="1881662"/>
              <a:ext cx="1148213" cy="6596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246880-E148-8CC1-885A-B1649A53BC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152" y="5208949"/>
            <a:ext cx="2188672" cy="718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BF1412-A0C7-54EA-CF59-4311C0882E7E}"/>
              </a:ext>
            </a:extLst>
          </p:cNvPr>
          <p:cNvSpPr txBox="1"/>
          <p:nvPr/>
        </p:nvSpPr>
        <p:spPr>
          <a:xfrm>
            <a:off x="1597788" y="563014"/>
            <a:ext cx="21262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  <a:hlinkClick r:id="rId6"/>
              </a:rPr>
              <a:t>The Case for Rights-Based Investments in Adolescent Girls in Kenya: An Economic Modelling Study 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1A7E1-BFCC-4965-6BA3-33BFB8C8C861}"/>
              </a:ext>
            </a:extLst>
          </p:cNvPr>
          <p:cNvSpPr txBox="1"/>
          <p:nvPr/>
        </p:nvSpPr>
        <p:spPr>
          <a:xfrm>
            <a:off x="5035931" y="6493429"/>
            <a:ext cx="6231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77"/>
              </a:rPr>
              <a:t>We are also grateful for support from a family foundation that wishes to remain anonymous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40236-6203-1C23-3EDF-BF411E6BF3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2745" y="5210785"/>
            <a:ext cx="2409221" cy="664071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9B58B91-FB91-D418-C8E5-17DA48C6DD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497468"/>
            <a:ext cx="1146757" cy="1146757"/>
          </a:xfrm>
          <a:prstGeom prst="rect">
            <a:avLst/>
          </a:prstGeom>
        </p:spPr>
      </p:pic>
      <p:pic>
        <p:nvPicPr>
          <p:cNvPr id="15" name="Picture 14" descr="A qr code with a few squares&#10;&#10;Description automatically generated">
            <a:extLst>
              <a:ext uri="{FF2B5EF4-FFF2-40B4-BE49-F238E27FC236}">
                <a16:creationId xmlns:a16="http://schemas.microsoft.com/office/drawing/2014/main" id="{61EFA9E0-0C3A-0907-16E0-57B86DFC44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83" y="497468"/>
            <a:ext cx="1203448" cy="12034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460297-FF38-9C64-EBAE-0B4780194EC9}"/>
              </a:ext>
            </a:extLst>
          </p:cNvPr>
          <p:cNvSpPr txBox="1"/>
          <p:nvPr/>
        </p:nvSpPr>
        <p:spPr>
          <a:xfrm>
            <a:off x="9190504" y="500983"/>
            <a:ext cx="2150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  <a:hlinkClick r:id="rId10"/>
              </a:rPr>
              <a:t>Policy Brief: Right On The Money: Making the case for rights-based investments in adolescent girls (April 18, 2024). 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Montserrat"/>
            </a:endParaRPr>
          </a:p>
        </p:txBody>
      </p:sp>
      <p:pic>
        <p:nvPicPr>
          <p:cNvPr id="18" name="Picture 1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F218980-8DC4-FA62-14F1-9FF296120D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76" y="497469"/>
            <a:ext cx="1203448" cy="12034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586CD3-4884-F862-4FFB-4EA0B3DD5CBC}"/>
              </a:ext>
            </a:extLst>
          </p:cNvPr>
          <p:cNvSpPr txBox="1"/>
          <p:nvPr/>
        </p:nvSpPr>
        <p:spPr>
          <a:xfrm>
            <a:off x="5252855" y="591361"/>
            <a:ext cx="218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  <a:hlinkClick r:id="rId12"/>
              </a:rPr>
              <a:t>Investment in Effective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  <a:hlinkClick r:id="rId12"/>
              </a:rPr>
              <a:t>Programmes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  <a:hlinkClick r:id="rId12"/>
              </a:rPr>
              <a:t> for Adolescent Girls – Global and Regional Benefit-Cost Ratio Estimates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Montserra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75075-4594-4A61-9D60-7BB78692722E}"/>
              </a:ext>
            </a:extLst>
          </p:cNvPr>
          <p:cNvSpPr txBox="1">
            <a:spLocks/>
          </p:cNvSpPr>
          <p:nvPr/>
        </p:nvSpPr>
        <p:spPr>
          <a:xfrm>
            <a:off x="223837" y="2168671"/>
            <a:ext cx="11744325" cy="263802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Work led by 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William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Rudgard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(University of Oxford), Chris Desmond (University of Witwatersrand), Hernando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Grueso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Hurtado (University of Oxford), 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Sopuruchukwu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Obiesie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(University of Oxford),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Ritapriya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Bandyopadhyay (University of Oxford),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Broline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Sagini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Asuma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(University of Oxford), 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Kathyrn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Grace Watt (University of KwaZulu-Natal),  Luciana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Leite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(University of Oxford), Rachel Yates (University of Cape Town, University of Oxford),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Elona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Toska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, (University of Cape Town), Lorraine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Sherr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(University College London) Lucie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Cluver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(University of Oxford, University of Cape Town)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With thanks to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John Stover (Avenir Health), Ruth Graham-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Goulder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, 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Elena Camilletti, and the </a:t>
            </a:r>
            <a:r>
              <a:rPr lang="it-IT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Multisectoral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Working Group (UNICEF),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Caroline Kabiru and Anthony Ajayi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(APHRC), Karen Austrian and Miriam Temin (Population Council), Laurie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Gulaid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, Alice Armstrong, Emmanuelle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Compingt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, and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Chiedza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Chinakwetu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(UNICEF ESARO), </a:t>
            </a:r>
            <a:r>
              <a:rPr lang="en-GB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Kavutha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</a:t>
            </a:r>
            <a:r>
              <a:rPr lang="en-GB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Mutuvi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, Sandra </a:t>
            </a:r>
            <a:r>
              <a:rPr lang="en-GB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Simbiri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Mahboob Ahmed Bajwa, and Gloria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Kaberia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(UNICEF Kenya),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Charlotte Watts and Michelle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Remme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(FCDO/LSHTM and Global Fund), Simon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Halvey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 (Cornerstone and University of Witwatersrand), Brendan Maughan-Brown (University of Cape Town), Jamie Lachman and Jenny Doubt (University of Oxford)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/>
              </a:rPr>
              <a:t>With thanks to all the U Report respondents who shared their views and priorities.</a:t>
            </a:r>
          </a:p>
        </p:txBody>
      </p:sp>
    </p:spTree>
    <p:extLst>
      <p:ext uri="{BB962C8B-B14F-4D97-AF65-F5344CB8AC3E}">
        <p14:creationId xmlns:p14="http://schemas.microsoft.com/office/powerpoint/2010/main" val="130425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7A134-32E2-446A-BBAE-A645305CD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B5F35-4A12-FB4D-BED0-2F5F547D7CF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4200D-0577-21AF-D94D-0EC5DCA0C9C9}"/>
              </a:ext>
            </a:extLst>
          </p:cNvPr>
          <p:cNvSpPr txBox="1"/>
          <p:nvPr/>
        </p:nvSpPr>
        <p:spPr>
          <a:xfrm>
            <a:off x="358237" y="3518110"/>
            <a:ext cx="2953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Cost-effectiveness &amp; high returns on investment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E1EBD-2E4D-58AD-0E89-86FCD7865AB5}"/>
              </a:ext>
            </a:extLst>
          </p:cNvPr>
          <p:cNvSpPr txBox="1"/>
          <p:nvPr/>
        </p:nvSpPr>
        <p:spPr>
          <a:xfrm>
            <a:off x="358237" y="2650180"/>
            <a:ext cx="3528443" cy="757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400" b="1" spc="300" dirty="0">
                <a:solidFill>
                  <a:srgbClr val="14A1DD"/>
                </a:solidFill>
                <a:latin typeface="Montserrat" pitchFamily="2" charset="77"/>
              </a:rPr>
              <a:t>FUNDING CONSTRAINTS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6A849-A077-677C-01C7-635956206F96}"/>
              </a:ext>
            </a:extLst>
          </p:cNvPr>
          <p:cNvSpPr txBox="1"/>
          <p:nvPr/>
        </p:nvSpPr>
        <p:spPr>
          <a:xfrm>
            <a:off x="4641892" y="3286453"/>
            <a:ext cx="27729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dirty="0">
              <a:latin typeface="Montserrat" pitchFamily="2" charset="77"/>
            </a:endParaRPr>
          </a:p>
          <a:p>
            <a:r>
              <a:rPr lang="en-US" dirty="0">
                <a:latin typeface="Montserrat" pitchFamily="2" charset="77"/>
              </a:rPr>
              <a:t>Simple ‘bang for buck interventions’ that can be delivered at scale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5A3B5-A0FA-2F9D-6746-D270639A6B06}"/>
              </a:ext>
            </a:extLst>
          </p:cNvPr>
          <p:cNvSpPr txBox="1"/>
          <p:nvPr/>
        </p:nvSpPr>
        <p:spPr>
          <a:xfrm>
            <a:off x="8413513" y="3530416"/>
            <a:ext cx="3211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itchFamily="2" charset="77"/>
              </a:rPr>
              <a:t>Adaptive to climate change, conflict, </a:t>
            </a:r>
          </a:p>
          <a:p>
            <a:r>
              <a:rPr lang="en-US" dirty="0">
                <a:latin typeface="Montserrat" pitchFamily="2" charset="77"/>
              </a:rPr>
              <a:t>new epidemics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89435-D5DD-AD8D-E9BF-989ECEE4DAA8}"/>
              </a:ext>
            </a:extLst>
          </p:cNvPr>
          <p:cNvSpPr txBox="1"/>
          <p:nvPr/>
        </p:nvSpPr>
        <p:spPr>
          <a:xfrm>
            <a:off x="4641892" y="2650180"/>
            <a:ext cx="3081444" cy="757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400" b="1" spc="300" dirty="0">
                <a:solidFill>
                  <a:schemeClr val="accent5"/>
                </a:solidFill>
                <a:latin typeface="Montserrat" pitchFamily="2" charset="77"/>
              </a:rPr>
              <a:t>SCALEABLE SOLUTIONS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C07B6-7504-DCE0-42ED-E9A73EEAE346}"/>
              </a:ext>
            </a:extLst>
          </p:cNvPr>
          <p:cNvSpPr txBox="1"/>
          <p:nvPr/>
        </p:nvSpPr>
        <p:spPr>
          <a:xfrm>
            <a:off x="8326147" y="2650180"/>
            <a:ext cx="2668424" cy="757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400" b="1" spc="300" dirty="0">
                <a:solidFill>
                  <a:schemeClr val="accent4"/>
                </a:solidFill>
                <a:latin typeface="Montserrat" pitchFamily="2" charset="77"/>
              </a:rPr>
              <a:t>NEW THREATS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4D91B6B-C14A-536F-0548-4A0E490B1BD5}"/>
              </a:ext>
            </a:extLst>
          </p:cNvPr>
          <p:cNvSpPr txBox="1">
            <a:spLocks/>
          </p:cNvSpPr>
          <p:nvPr/>
        </p:nvSpPr>
        <p:spPr>
          <a:xfrm>
            <a:off x="373063" y="355600"/>
            <a:ext cx="11191875" cy="480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300" dirty="0">
                <a:solidFill>
                  <a:schemeClr val="accent2"/>
                </a:solidFill>
                <a:latin typeface="Montserrat" pitchFamily="2" charset="77"/>
              </a:rPr>
              <a:t>NEW CHALLENGES, NEW NEEDS</a:t>
            </a:r>
            <a:endParaRPr lang="en-GB" b="1" spc="300" dirty="0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369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9F904E-ABC7-0896-0C8F-5343C7E62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B5F35-4A12-FB4D-BED0-2F5F547D7C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7B5941F-1E7F-A6DA-1191-463DA37D3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355600"/>
            <a:ext cx="11191875" cy="480131"/>
          </a:xfrm>
        </p:spPr>
        <p:txBody>
          <a:bodyPr/>
          <a:lstStyle/>
          <a:p>
            <a:r>
              <a:rPr lang="en-GB" sz="2800" b="1" spc="300" dirty="0">
                <a:solidFill>
                  <a:srgbClr val="14A1DD"/>
                </a:solidFill>
                <a:latin typeface="Montserrat" pitchFamily="2" charset="77"/>
              </a:rPr>
              <a:t>ACCELERATOR PROGRAMS</a:t>
            </a: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  <a:latin typeface="Montserrat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4432DCD-99BE-CB4B-8293-CB02BEECB2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Arial" panose="020B0604020202020204" pitchFamily="34" charset="0"/>
              </a:rPr>
              <a:t>Simultaneously improving multiple HIV targets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5E6A58-D5E4-3E90-12FC-57298937739C}"/>
              </a:ext>
            </a:extLst>
          </p:cNvPr>
          <p:cNvSpPr/>
          <p:nvPr/>
        </p:nvSpPr>
        <p:spPr>
          <a:xfrm>
            <a:off x="7044856" y="6502400"/>
            <a:ext cx="42545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Sherr</a:t>
            </a:r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, L, </a:t>
            </a:r>
            <a:r>
              <a:rPr lang="en-GB" sz="800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Cluver</a:t>
            </a:r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, L, Desmond, C (et al) The Lancet Global Health 2020</a:t>
            </a:r>
          </a:p>
        </p:txBody>
      </p:sp>
      <p:pic>
        <p:nvPicPr>
          <p:cNvPr id="1026" name="Picture 2" descr="United Nations Development Programme (UNDP) - JLI">
            <a:extLst>
              <a:ext uri="{FF2B5EF4-FFF2-40B4-BE49-F238E27FC236}">
                <a16:creationId xmlns:a16="http://schemas.microsoft.com/office/drawing/2014/main" id="{D89D1DAD-A356-4FA5-AE19-0808BE72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6261" y="42326"/>
            <a:ext cx="2125429" cy="10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E77AE49-DEF6-851A-8C24-BF08C4059EBE}"/>
              </a:ext>
            </a:extLst>
          </p:cNvPr>
          <p:cNvGrpSpPr/>
          <p:nvPr/>
        </p:nvGrpSpPr>
        <p:grpSpPr>
          <a:xfrm>
            <a:off x="1203915" y="2085561"/>
            <a:ext cx="9116451" cy="2980752"/>
            <a:chOff x="434036" y="2084230"/>
            <a:chExt cx="9116451" cy="2980752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D2E1B5A-BFCE-3DF3-9E5F-45D69F667E26}"/>
                </a:ext>
              </a:extLst>
            </p:cNvPr>
            <p:cNvSpPr/>
            <p:nvPr/>
          </p:nvSpPr>
          <p:spPr>
            <a:xfrm>
              <a:off x="3979301" y="2084314"/>
              <a:ext cx="1138225" cy="1101484"/>
            </a:xfrm>
            <a:custGeom>
              <a:avLst/>
              <a:gdLst>
                <a:gd name="connsiteX0" fmla="*/ 828775 w 828775"/>
                <a:gd name="connsiteY0" fmla="*/ 0 h 801105"/>
                <a:gd name="connsiteX1" fmla="*/ 828775 w 828775"/>
                <a:gd name="connsiteY1" fmla="*/ 317159 h 801105"/>
                <a:gd name="connsiteX2" fmla="*/ 0 w 828775"/>
                <a:gd name="connsiteY2" fmla="*/ 801105 h 801105"/>
                <a:gd name="connsiteX3" fmla="*/ 0 w 828775"/>
                <a:gd name="connsiteY3" fmla="*/ 682312 h 801105"/>
                <a:gd name="connsiteX0" fmla="*/ 829664 w 829664"/>
                <a:gd name="connsiteY0" fmla="*/ 0 h 802883"/>
                <a:gd name="connsiteX1" fmla="*/ 829664 w 829664"/>
                <a:gd name="connsiteY1" fmla="*/ 317159 h 802883"/>
                <a:gd name="connsiteX2" fmla="*/ 0 w 829664"/>
                <a:gd name="connsiteY2" fmla="*/ 802883 h 802883"/>
                <a:gd name="connsiteX3" fmla="*/ 889 w 829664"/>
                <a:gd name="connsiteY3" fmla="*/ 682312 h 802883"/>
                <a:gd name="connsiteX4" fmla="*/ 829664 w 829664"/>
                <a:gd name="connsiteY4" fmla="*/ 0 h 80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664" h="802883">
                  <a:moveTo>
                    <a:pt x="829664" y="0"/>
                  </a:moveTo>
                  <a:lnTo>
                    <a:pt x="829664" y="317159"/>
                  </a:lnTo>
                  <a:lnTo>
                    <a:pt x="0" y="802883"/>
                  </a:lnTo>
                  <a:cubicBezTo>
                    <a:pt x="296" y="762693"/>
                    <a:pt x="593" y="722502"/>
                    <a:pt x="889" y="682312"/>
                  </a:cubicBezTo>
                  <a:lnTo>
                    <a:pt x="8296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3E38015-9FD5-9B01-6BAA-527A3D522FED}"/>
                </a:ext>
              </a:extLst>
            </p:cNvPr>
            <p:cNvSpPr/>
            <p:nvPr/>
          </p:nvSpPr>
          <p:spPr>
            <a:xfrm>
              <a:off x="3980523" y="2498329"/>
              <a:ext cx="1137006" cy="839266"/>
            </a:xfrm>
            <a:custGeom>
              <a:avLst/>
              <a:gdLst>
                <a:gd name="connsiteX0" fmla="*/ 828775 w 828775"/>
                <a:gd name="connsiteY0" fmla="*/ 0 h 602225"/>
                <a:gd name="connsiteX1" fmla="*/ 828775 w 828775"/>
                <a:gd name="connsiteY1" fmla="*/ 318720 h 602225"/>
                <a:gd name="connsiteX2" fmla="*/ 0 w 828775"/>
                <a:gd name="connsiteY2" fmla="*/ 602225 h 602225"/>
                <a:gd name="connsiteX3" fmla="*/ 0 w 828775"/>
                <a:gd name="connsiteY3" fmla="*/ 483432 h 602225"/>
                <a:gd name="connsiteX0" fmla="*/ 828775 w 828775"/>
                <a:gd name="connsiteY0" fmla="*/ 0 h 602225"/>
                <a:gd name="connsiteX1" fmla="*/ 828775 w 828775"/>
                <a:gd name="connsiteY1" fmla="*/ 302845 h 602225"/>
                <a:gd name="connsiteX2" fmla="*/ 0 w 828775"/>
                <a:gd name="connsiteY2" fmla="*/ 602225 h 602225"/>
                <a:gd name="connsiteX3" fmla="*/ 0 w 828775"/>
                <a:gd name="connsiteY3" fmla="*/ 483432 h 602225"/>
                <a:gd name="connsiteX4" fmla="*/ 828775 w 828775"/>
                <a:gd name="connsiteY4" fmla="*/ 0 h 602225"/>
                <a:gd name="connsiteX0" fmla="*/ 828775 w 828775"/>
                <a:gd name="connsiteY0" fmla="*/ 0 h 611750"/>
                <a:gd name="connsiteX1" fmla="*/ 828775 w 828775"/>
                <a:gd name="connsiteY1" fmla="*/ 312370 h 611750"/>
                <a:gd name="connsiteX2" fmla="*/ 0 w 828775"/>
                <a:gd name="connsiteY2" fmla="*/ 611750 h 611750"/>
                <a:gd name="connsiteX3" fmla="*/ 0 w 828775"/>
                <a:gd name="connsiteY3" fmla="*/ 492957 h 611750"/>
                <a:gd name="connsiteX4" fmla="*/ 828775 w 828775"/>
                <a:gd name="connsiteY4" fmla="*/ 0 h 611750"/>
                <a:gd name="connsiteX0" fmla="*/ 828775 w 828775"/>
                <a:gd name="connsiteY0" fmla="*/ 0 h 611750"/>
                <a:gd name="connsiteX1" fmla="*/ 828775 w 828775"/>
                <a:gd name="connsiteY1" fmla="*/ 318720 h 611750"/>
                <a:gd name="connsiteX2" fmla="*/ 0 w 828775"/>
                <a:gd name="connsiteY2" fmla="*/ 611750 h 611750"/>
                <a:gd name="connsiteX3" fmla="*/ 0 w 828775"/>
                <a:gd name="connsiteY3" fmla="*/ 492957 h 611750"/>
                <a:gd name="connsiteX4" fmla="*/ 828775 w 828775"/>
                <a:gd name="connsiteY4" fmla="*/ 0 h 611750"/>
                <a:gd name="connsiteX0" fmla="*/ 828775 w 828775"/>
                <a:gd name="connsiteY0" fmla="*/ 0 h 611750"/>
                <a:gd name="connsiteX1" fmla="*/ 828775 w 828775"/>
                <a:gd name="connsiteY1" fmla="*/ 312498 h 611750"/>
                <a:gd name="connsiteX2" fmla="*/ 0 w 828775"/>
                <a:gd name="connsiteY2" fmla="*/ 611750 h 611750"/>
                <a:gd name="connsiteX3" fmla="*/ 0 w 828775"/>
                <a:gd name="connsiteY3" fmla="*/ 492957 h 611750"/>
                <a:gd name="connsiteX4" fmla="*/ 828775 w 828775"/>
                <a:gd name="connsiteY4" fmla="*/ 0 h 611750"/>
                <a:gd name="connsiteX0" fmla="*/ 828775 w 828775"/>
                <a:gd name="connsiteY0" fmla="*/ 0 h 609972"/>
                <a:gd name="connsiteX1" fmla="*/ 828775 w 828775"/>
                <a:gd name="connsiteY1" fmla="*/ 310720 h 609972"/>
                <a:gd name="connsiteX2" fmla="*/ 0 w 828775"/>
                <a:gd name="connsiteY2" fmla="*/ 609972 h 609972"/>
                <a:gd name="connsiteX3" fmla="*/ 0 w 828775"/>
                <a:gd name="connsiteY3" fmla="*/ 491179 h 609972"/>
                <a:gd name="connsiteX4" fmla="*/ 828775 w 828775"/>
                <a:gd name="connsiteY4" fmla="*/ 0 h 609972"/>
                <a:gd name="connsiteX0" fmla="*/ 828775 w 828775"/>
                <a:gd name="connsiteY0" fmla="*/ 0 h 609972"/>
                <a:gd name="connsiteX1" fmla="*/ 828775 w 828775"/>
                <a:gd name="connsiteY1" fmla="*/ 310720 h 609972"/>
                <a:gd name="connsiteX2" fmla="*/ 0 w 828775"/>
                <a:gd name="connsiteY2" fmla="*/ 609972 h 609972"/>
                <a:gd name="connsiteX3" fmla="*/ 889 w 828775"/>
                <a:gd name="connsiteY3" fmla="*/ 492068 h 609972"/>
                <a:gd name="connsiteX4" fmla="*/ 828775 w 828775"/>
                <a:gd name="connsiteY4" fmla="*/ 0 h 609972"/>
                <a:gd name="connsiteX0" fmla="*/ 828775 w 828775"/>
                <a:gd name="connsiteY0" fmla="*/ 0 h 609972"/>
                <a:gd name="connsiteX1" fmla="*/ 828775 w 828775"/>
                <a:gd name="connsiteY1" fmla="*/ 310720 h 609972"/>
                <a:gd name="connsiteX2" fmla="*/ 0 w 828775"/>
                <a:gd name="connsiteY2" fmla="*/ 609972 h 609972"/>
                <a:gd name="connsiteX3" fmla="*/ 889 w 828775"/>
                <a:gd name="connsiteY3" fmla="*/ 489401 h 609972"/>
                <a:gd name="connsiteX4" fmla="*/ 828775 w 828775"/>
                <a:gd name="connsiteY4" fmla="*/ 0 h 609972"/>
                <a:gd name="connsiteX0" fmla="*/ 828775 w 828775"/>
                <a:gd name="connsiteY0" fmla="*/ 0 h 609972"/>
                <a:gd name="connsiteX1" fmla="*/ 828775 w 828775"/>
                <a:gd name="connsiteY1" fmla="*/ 310720 h 609972"/>
                <a:gd name="connsiteX2" fmla="*/ 0 w 828775"/>
                <a:gd name="connsiteY2" fmla="*/ 609972 h 609972"/>
                <a:gd name="connsiteX3" fmla="*/ 889 w 828775"/>
                <a:gd name="connsiteY3" fmla="*/ 491179 h 609972"/>
                <a:gd name="connsiteX4" fmla="*/ 828775 w 828775"/>
                <a:gd name="connsiteY4" fmla="*/ 0 h 609972"/>
                <a:gd name="connsiteX0" fmla="*/ 828775 w 828775"/>
                <a:gd name="connsiteY0" fmla="*/ 0 h 611750"/>
                <a:gd name="connsiteX1" fmla="*/ 828775 w 828775"/>
                <a:gd name="connsiteY1" fmla="*/ 310720 h 611750"/>
                <a:gd name="connsiteX2" fmla="*/ 0 w 828775"/>
                <a:gd name="connsiteY2" fmla="*/ 611750 h 611750"/>
                <a:gd name="connsiteX3" fmla="*/ 889 w 828775"/>
                <a:gd name="connsiteY3" fmla="*/ 491179 h 611750"/>
                <a:gd name="connsiteX4" fmla="*/ 828775 w 828775"/>
                <a:gd name="connsiteY4" fmla="*/ 0 h 61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775" h="611750">
                  <a:moveTo>
                    <a:pt x="828775" y="0"/>
                  </a:moveTo>
                  <a:lnTo>
                    <a:pt x="828775" y="310720"/>
                  </a:lnTo>
                  <a:lnTo>
                    <a:pt x="0" y="611750"/>
                  </a:lnTo>
                  <a:cubicBezTo>
                    <a:pt x="296" y="572449"/>
                    <a:pt x="593" y="530480"/>
                    <a:pt x="889" y="491179"/>
                  </a:cubicBezTo>
                  <a:lnTo>
                    <a:pt x="828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8F64F45-021F-E068-E7D0-6EAFFC930100}"/>
                </a:ext>
              </a:extLst>
            </p:cNvPr>
            <p:cNvSpPr/>
            <p:nvPr/>
          </p:nvSpPr>
          <p:spPr>
            <a:xfrm>
              <a:off x="3980521" y="2926465"/>
              <a:ext cx="1137006" cy="572460"/>
            </a:xfrm>
            <a:custGeom>
              <a:avLst/>
              <a:gdLst>
                <a:gd name="connsiteX0" fmla="*/ 828775 w 828775"/>
                <a:gd name="connsiteY0" fmla="*/ 0 h 398222"/>
                <a:gd name="connsiteX1" fmla="*/ 828775 w 828775"/>
                <a:gd name="connsiteY1" fmla="*/ 315304 h 398222"/>
                <a:gd name="connsiteX2" fmla="*/ 0 w 828775"/>
                <a:gd name="connsiteY2" fmla="*/ 398222 h 398222"/>
                <a:gd name="connsiteX3" fmla="*/ 0 w 828775"/>
                <a:gd name="connsiteY3" fmla="*/ 279429 h 398222"/>
                <a:gd name="connsiteX0" fmla="*/ 828775 w 828775"/>
                <a:gd name="connsiteY0" fmla="*/ 0 h 417272"/>
                <a:gd name="connsiteX1" fmla="*/ 828775 w 828775"/>
                <a:gd name="connsiteY1" fmla="*/ 334354 h 417272"/>
                <a:gd name="connsiteX2" fmla="*/ 0 w 828775"/>
                <a:gd name="connsiteY2" fmla="*/ 417272 h 417272"/>
                <a:gd name="connsiteX3" fmla="*/ 0 w 828775"/>
                <a:gd name="connsiteY3" fmla="*/ 298479 h 417272"/>
                <a:gd name="connsiteX4" fmla="*/ 828775 w 828775"/>
                <a:gd name="connsiteY4" fmla="*/ 0 h 41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775" h="417272">
                  <a:moveTo>
                    <a:pt x="828775" y="0"/>
                  </a:moveTo>
                  <a:lnTo>
                    <a:pt x="828775" y="334354"/>
                  </a:lnTo>
                  <a:lnTo>
                    <a:pt x="0" y="417272"/>
                  </a:lnTo>
                  <a:lnTo>
                    <a:pt x="0" y="298479"/>
                  </a:lnTo>
                  <a:cubicBezTo>
                    <a:pt x="276258" y="205336"/>
                    <a:pt x="552517" y="93143"/>
                    <a:pt x="828775" y="0"/>
                  </a:cubicBezTo>
                  <a:close/>
                </a:path>
              </a:pathLst>
            </a:custGeom>
            <a:solidFill>
              <a:srgbClr val="B5DB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67F49E2-EE6B-4C8F-F5CA-D544F15E32B1}"/>
                </a:ext>
              </a:extLst>
            </p:cNvPr>
            <p:cNvSpPr/>
            <p:nvPr/>
          </p:nvSpPr>
          <p:spPr>
            <a:xfrm>
              <a:off x="3983344" y="3359278"/>
              <a:ext cx="1134183" cy="447197"/>
            </a:xfrm>
            <a:custGeom>
              <a:avLst/>
              <a:gdLst>
                <a:gd name="connsiteX0" fmla="*/ 828775 w 828775"/>
                <a:gd name="connsiteY0" fmla="*/ 0 h 303741"/>
                <a:gd name="connsiteX1" fmla="*/ 828775 w 828775"/>
                <a:gd name="connsiteY1" fmla="*/ 303741 h 303741"/>
                <a:gd name="connsiteX2" fmla="*/ 0 w 828775"/>
                <a:gd name="connsiteY2" fmla="*/ 198937 h 303741"/>
                <a:gd name="connsiteX3" fmla="*/ 0 w 828775"/>
                <a:gd name="connsiteY3" fmla="*/ 80144 h 303741"/>
                <a:gd name="connsiteX0" fmla="*/ 828775 w 828775"/>
                <a:gd name="connsiteY0" fmla="*/ 0 h 325966"/>
                <a:gd name="connsiteX1" fmla="*/ 828775 w 828775"/>
                <a:gd name="connsiteY1" fmla="*/ 325966 h 325966"/>
                <a:gd name="connsiteX2" fmla="*/ 0 w 828775"/>
                <a:gd name="connsiteY2" fmla="*/ 221162 h 325966"/>
                <a:gd name="connsiteX3" fmla="*/ 0 w 828775"/>
                <a:gd name="connsiteY3" fmla="*/ 102369 h 325966"/>
                <a:gd name="connsiteX4" fmla="*/ 828775 w 828775"/>
                <a:gd name="connsiteY4" fmla="*/ 0 h 325966"/>
                <a:gd name="connsiteX0" fmla="*/ 828775 w 828775"/>
                <a:gd name="connsiteY0" fmla="*/ 0 h 325966"/>
                <a:gd name="connsiteX1" fmla="*/ 828775 w 828775"/>
                <a:gd name="connsiteY1" fmla="*/ 325966 h 325966"/>
                <a:gd name="connsiteX2" fmla="*/ 0 w 828775"/>
                <a:gd name="connsiteY2" fmla="*/ 221162 h 325966"/>
                <a:gd name="connsiteX3" fmla="*/ 3175 w 828775"/>
                <a:gd name="connsiteY3" fmla="*/ 99194 h 325966"/>
                <a:gd name="connsiteX4" fmla="*/ 828775 w 828775"/>
                <a:gd name="connsiteY4" fmla="*/ 0 h 325966"/>
                <a:gd name="connsiteX0" fmla="*/ 825906 w 825906"/>
                <a:gd name="connsiteY0" fmla="*/ 0 h 325966"/>
                <a:gd name="connsiteX1" fmla="*/ 825906 w 825906"/>
                <a:gd name="connsiteY1" fmla="*/ 325966 h 325966"/>
                <a:gd name="connsiteX2" fmla="*/ 306 w 825906"/>
                <a:gd name="connsiteY2" fmla="*/ 227512 h 325966"/>
                <a:gd name="connsiteX3" fmla="*/ 306 w 825906"/>
                <a:gd name="connsiteY3" fmla="*/ 99194 h 325966"/>
                <a:gd name="connsiteX4" fmla="*/ 825906 w 825906"/>
                <a:gd name="connsiteY4" fmla="*/ 0 h 325966"/>
                <a:gd name="connsiteX0" fmla="*/ 826718 w 826718"/>
                <a:gd name="connsiteY0" fmla="*/ 0 h 325966"/>
                <a:gd name="connsiteX1" fmla="*/ 826718 w 826718"/>
                <a:gd name="connsiteY1" fmla="*/ 325966 h 325966"/>
                <a:gd name="connsiteX2" fmla="*/ 1118 w 826718"/>
                <a:gd name="connsiteY2" fmla="*/ 227512 h 325966"/>
                <a:gd name="connsiteX3" fmla="*/ 229 w 826718"/>
                <a:gd name="connsiteY3" fmla="*/ 100972 h 325966"/>
                <a:gd name="connsiteX4" fmla="*/ 826718 w 826718"/>
                <a:gd name="connsiteY4" fmla="*/ 0 h 325966"/>
                <a:gd name="connsiteX0" fmla="*/ 826718 w 826718"/>
                <a:gd name="connsiteY0" fmla="*/ 0 h 325966"/>
                <a:gd name="connsiteX1" fmla="*/ 826718 w 826718"/>
                <a:gd name="connsiteY1" fmla="*/ 325966 h 325966"/>
                <a:gd name="connsiteX2" fmla="*/ 1118 w 826718"/>
                <a:gd name="connsiteY2" fmla="*/ 223956 h 325966"/>
                <a:gd name="connsiteX3" fmla="*/ 229 w 826718"/>
                <a:gd name="connsiteY3" fmla="*/ 100972 h 325966"/>
                <a:gd name="connsiteX4" fmla="*/ 826718 w 826718"/>
                <a:gd name="connsiteY4" fmla="*/ 0 h 32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718" h="325966">
                  <a:moveTo>
                    <a:pt x="826718" y="0"/>
                  </a:moveTo>
                  <a:lnTo>
                    <a:pt x="826718" y="325966"/>
                  </a:lnTo>
                  <a:lnTo>
                    <a:pt x="1118" y="223956"/>
                  </a:lnTo>
                  <a:cubicBezTo>
                    <a:pt x="2176" y="183300"/>
                    <a:pt x="-829" y="141628"/>
                    <a:pt x="229" y="100972"/>
                  </a:cubicBezTo>
                  <a:cubicBezTo>
                    <a:pt x="276487" y="74257"/>
                    <a:pt x="550460" y="26715"/>
                    <a:pt x="82671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E6427DA-6990-7E86-8C33-10A19AA9335D}"/>
                </a:ext>
              </a:extLst>
            </p:cNvPr>
            <p:cNvSpPr/>
            <p:nvPr/>
          </p:nvSpPr>
          <p:spPr>
            <a:xfrm>
              <a:off x="3980523" y="3663486"/>
              <a:ext cx="1137004" cy="574340"/>
            </a:xfrm>
            <a:custGeom>
              <a:avLst/>
              <a:gdLst>
                <a:gd name="connsiteX0" fmla="*/ 0 w 828774"/>
                <a:gd name="connsiteY0" fmla="*/ 0 h 418643"/>
                <a:gd name="connsiteX1" fmla="*/ 828774 w 828774"/>
                <a:gd name="connsiteY1" fmla="*/ 103647 h 418643"/>
                <a:gd name="connsiteX2" fmla="*/ 828774 w 828774"/>
                <a:gd name="connsiteY2" fmla="*/ 418643 h 418643"/>
                <a:gd name="connsiteX3" fmla="*/ 0 w 828774"/>
                <a:gd name="connsiteY3" fmla="*/ 118793 h 418643"/>
                <a:gd name="connsiteX0" fmla="*/ 0 w 828774"/>
                <a:gd name="connsiteY0" fmla="*/ 0 h 418643"/>
                <a:gd name="connsiteX1" fmla="*/ 828774 w 828774"/>
                <a:gd name="connsiteY1" fmla="*/ 90947 h 418643"/>
                <a:gd name="connsiteX2" fmla="*/ 828774 w 828774"/>
                <a:gd name="connsiteY2" fmla="*/ 418643 h 418643"/>
                <a:gd name="connsiteX3" fmla="*/ 0 w 828774"/>
                <a:gd name="connsiteY3" fmla="*/ 118793 h 418643"/>
                <a:gd name="connsiteX4" fmla="*/ 0 w 828774"/>
                <a:gd name="connsiteY4" fmla="*/ 0 h 41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774" h="418643">
                  <a:moveTo>
                    <a:pt x="0" y="0"/>
                  </a:moveTo>
                  <a:lnTo>
                    <a:pt x="828774" y="90947"/>
                  </a:lnTo>
                  <a:lnTo>
                    <a:pt x="828774" y="418643"/>
                  </a:lnTo>
                  <a:lnTo>
                    <a:pt x="0" y="118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51F2E3F-C8C4-A687-C460-F9D88D42B79F}"/>
                </a:ext>
              </a:extLst>
            </p:cNvPr>
            <p:cNvSpPr/>
            <p:nvPr/>
          </p:nvSpPr>
          <p:spPr>
            <a:xfrm>
              <a:off x="3980523" y="3826037"/>
              <a:ext cx="1137006" cy="825663"/>
            </a:xfrm>
            <a:custGeom>
              <a:avLst/>
              <a:gdLst>
                <a:gd name="connsiteX0" fmla="*/ 0 w 828775"/>
                <a:gd name="connsiteY0" fmla="*/ 0 h 600946"/>
                <a:gd name="connsiteX1" fmla="*/ 828775 w 828775"/>
                <a:gd name="connsiteY1" fmla="*/ 301796 h 600946"/>
                <a:gd name="connsiteX2" fmla="*/ 828775 w 828775"/>
                <a:gd name="connsiteY2" fmla="*/ 600946 h 600946"/>
                <a:gd name="connsiteX3" fmla="*/ 0 w 828775"/>
                <a:gd name="connsiteY3" fmla="*/ 118793 h 600946"/>
                <a:gd name="connsiteX0" fmla="*/ 0 w 828775"/>
                <a:gd name="connsiteY0" fmla="*/ 0 h 600946"/>
                <a:gd name="connsiteX1" fmla="*/ 828775 w 828775"/>
                <a:gd name="connsiteY1" fmla="*/ 282746 h 600946"/>
                <a:gd name="connsiteX2" fmla="*/ 828775 w 828775"/>
                <a:gd name="connsiteY2" fmla="*/ 600946 h 600946"/>
                <a:gd name="connsiteX3" fmla="*/ 0 w 828775"/>
                <a:gd name="connsiteY3" fmla="*/ 118793 h 600946"/>
                <a:gd name="connsiteX4" fmla="*/ 0 w 828775"/>
                <a:gd name="connsiteY4" fmla="*/ 0 h 600946"/>
                <a:gd name="connsiteX0" fmla="*/ 0 w 828775"/>
                <a:gd name="connsiteY0" fmla="*/ 0 h 601835"/>
                <a:gd name="connsiteX1" fmla="*/ 828775 w 828775"/>
                <a:gd name="connsiteY1" fmla="*/ 283635 h 601835"/>
                <a:gd name="connsiteX2" fmla="*/ 828775 w 828775"/>
                <a:gd name="connsiteY2" fmla="*/ 601835 h 601835"/>
                <a:gd name="connsiteX3" fmla="*/ 0 w 828775"/>
                <a:gd name="connsiteY3" fmla="*/ 119682 h 601835"/>
                <a:gd name="connsiteX4" fmla="*/ 0 w 828775"/>
                <a:gd name="connsiteY4" fmla="*/ 0 h 601835"/>
                <a:gd name="connsiteX0" fmla="*/ 0 w 828775"/>
                <a:gd name="connsiteY0" fmla="*/ 0 h 601835"/>
                <a:gd name="connsiteX1" fmla="*/ 828775 w 828775"/>
                <a:gd name="connsiteY1" fmla="*/ 283635 h 601835"/>
                <a:gd name="connsiteX2" fmla="*/ 828775 w 828775"/>
                <a:gd name="connsiteY2" fmla="*/ 601835 h 601835"/>
                <a:gd name="connsiteX3" fmla="*/ 0 w 828775"/>
                <a:gd name="connsiteY3" fmla="*/ 115238 h 601835"/>
                <a:gd name="connsiteX4" fmla="*/ 0 w 828775"/>
                <a:gd name="connsiteY4" fmla="*/ 0 h 60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775" h="601835">
                  <a:moveTo>
                    <a:pt x="0" y="0"/>
                  </a:moveTo>
                  <a:lnTo>
                    <a:pt x="828775" y="283635"/>
                  </a:lnTo>
                  <a:lnTo>
                    <a:pt x="828775" y="601835"/>
                  </a:lnTo>
                  <a:lnTo>
                    <a:pt x="0" y="115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E6247DE-FCFE-E41B-2AA2-DE4E4EF08F50}"/>
                </a:ext>
              </a:extLst>
            </p:cNvPr>
            <p:cNvSpPr/>
            <p:nvPr/>
          </p:nvSpPr>
          <p:spPr>
            <a:xfrm>
              <a:off x="3979304" y="3979546"/>
              <a:ext cx="1142581" cy="1079399"/>
            </a:xfrm>
            <a:custGeom>
              <a:avLst/>
              <a:gdLst>
                <a:gd name="connsiteX0" fmla="*/ 0 w 828775"/>
                <a:gd name="connsiteY0" fmla="*/ 0 h 789451"/>
                <a:gd name="connsiteX1" fmla="*/ 828775 w 828775"/>
                <a:gd name="connsiteY1" fmla="*/ 486492 h 789451"/>
                <a:gd name="connsiteX2" fmla="*/ 828775 w 828775"/>
                <a:gd name="connsiteY2" fmla="*/ 789451 h 789451"/>
                <a:gd name="connsiteX3" fmla="*/ 0 w 828775"/>
                <a:gd name="connsiteY3" fmla="*/ 118793 h 789451"/>
                <a:gd name="connsiteX0" fmla="*/ 0 w 831950"/>
                <a:gd name="connsiteY0" fmla="*/ 0 h 789451"/>
                <a:gd name="connsiteX1" fmla="*/ 831950 w 831950"/>
                <a:gd name="connsiteY1" fmla="*/ 480142 h 789451"/>
                <a:gd name="connsiteX2" fmla="*/ 828775 w 831950"/>
                <a:gd name="connsiteY2" fmla="*/ 789451 h 789451"/>
                <a:gd name="connsiteX3" fmla="*/ 0 w 831950"/>
                <a:gd name="connsiteY3" fmla="*/ 118793 h 789451"/>
                <a:gd name="connsiteX4" fmla="*/ 0 w 831950"/>
                <a:gd name="connsiteY4" fmla="*/ 0 h 789451"/>
                <a:gd name="connsiteX0" fmla="*/ 0 w 831950"/>
                <a:gd name="connsiteY0" fmla="*/ 0 h 785007"/>
                <a:gd name="connsiteX1" fmla="*/ 831950 w 831950"/>
                <a:gd name="connsiteY1" fmla="*/ 475698 h 785007"/>
                <a:gd name="connsiteX2" fmla="*/ 828775 w 831950"/>
                <a:gd name="connsiteY2" fmla="*/ 785007 h 785007"/>
                <a:gd name="connsiteX3" fmla="*/ 0 w 831950"/>
                <a:gd name="connsiteY3" fmla="*/ 114349 h 785007"/>
                <a:gd name="connsiteX4" fmla="*/ 0 w 831950"/>
                <a:gd name="connsiteY4" fmla="*/ 0 h 785007"/>
                <a:gd name="connsiteX0" fmla="*/ 0 w 831950"/>
                <a:gd name="connsiteY0" fmla="*/ 0 h 785007"/>
                <a:gd name="connsiteX1" fmla="*/ 831950 w 831950"/>
                <a:gd name="connsiteY1" fmla="*/ 475698 h 785007"/>
                <a:gd name="connsiteX2" fmla="*/ 828775 w 831950"/>
                <a:gd name="connsiteY2" fmla="*/ 785007 h 785007"/>
                <a:gd name="connsiteX3" fmla="*/ 0 w 831950"/>
                <a:gd name="connsiteY3" fmla="*/ 118793 h 785007"/>
                <a:gd name="connsiteX4" fmla="*/ 0 w 831950"/>
                <a:gd name="connsiteY4" fmla="*/ 0 h 785007"/>
                <a:gd name="connsiteX0" fmla="*/ 0 w 832839"/>
                <a:gd name="connsiteY0" fmla="*/ 0 h 786785"/>
                <a:gd name="connsiteX1" fmla="*/ 832839 w 832839"/>
                <a:gd name="connsiteY1" fmla="*/ 477476 h 786785"/>
                <a:gd name="connsiteX2" fmla="*/ 829664 w 832839"/>
                <a:gd name="connsiteY2" fmla="*/ 786785 h 786785"/>
                <a:gd name="connsiteX3" fmla="*/ 889 w 832839"/>
                <a:gd name="connsiteY3" fmla="*/ 120571 h 786785"/>
                <a:gd name="connsiteX4" fmla="*/ 0 w 832839"/>
                <a:gd name="connsiteY4" fmla="*/ 0 h 78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39" h="786785">
                  <a:moveTo>
                    <a:pt x="0" y="0"/>
                  </a:moveTo>
                  <a:lnTo>
                    <a:pt x="832839" y="477476"/>
                  </a:lnTo>
                  <a:cubicBezTo>
                    <a:pt x="831781" y="580579"/>
                    <a:pt x="830722" y="683682"/>
                    <a:pt x="829664" y="786785"/>
                  </a:cubicBezTo>
                  <a:lnTo>
                    <a:pt x="889" y="120571"/>
                  </a:lnTo>
                  <a:cubicBezTo>
                    <a:pt x="593" y="80381"/>
                    <a:pt x="296" y="4019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7C08A8B-F8CD-44BB-742C-562C775E4922}"/>
                </a:ext>
              </a:extLst>
            </p:cNvPr>
            <p:cNvSpPr/>
            <p:nvPr/>
          </p:nvSpPr>
          <p:spPr>
            <a:xfrm>
              <a:off x="3315419" y="3020383"/>
              <a:ext cx="680081" cy="162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4772F37-43C5-CF6D-03FB-1808FBA68A45}"/>
                </a:ext>
              </a:extLst>
            </p:cNvPr>
            <p:cNvSpPr/>
            <p:nvPr/>
          </p:nvSpPr>
          <p:spPr>
            <a:xfrm>
              <a:off x="3315419" y="3172181"/>
              <a:ext cx="680081" cy="1629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A152F2A-E997-B479-4794-A084C8549305}"/>
                </a:ext>
              </a:extLst>
            </p:cNvPr>
            <p:cNvSpPr/>
            <p:nvPr/>
          </p:nvSpPr>
          <p:spPr>
            <a:xfrm>
              <a:off x="3315419" y="3335951"/>
              <a:ext cx="680081" cy="162974"/>
            </a:xfrm>
            <a:prstGeom prst="rect">
              <a:avLst/>
            </a:prstGeom>
            <a:solidFill>
              <a:srgbClr val="B5DB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EC3533C-6C3D-E7D1-990D-F968A7977FEA}"/>
                </a:ext>
              </a:extLst>
            </p:cNvPr>
            <p:cNvSpPr/>
            <p:nvPr/>
          </p:nvSpPr>
          <p:spPr>
            <a:xfrm>
              <a:off x="3315419" y="3489152"/>
              <a:ext cx="694428" cy="1812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C3D87E3-25D2-1297-C045-E865674E9931}"/>
                </a:ext>
              </a:extLst>
            </p:cNvPr>
            <p:cNvSpPr/>
            <p:nvPr/>
          </p:nvSpPr>
          <p:spPr>
            <a:xfrm>
              <a:off x="3315419" y="3663486"/>
              <a:ext cx="680081" cy="1629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EA4DA091-B67F-DF29-8A54-6A8095DC09EF}"/>
                </a:ext>
              </a:extLst>
            </p:cNvPr>
            <p:cNvSpPr/>
            <p:nvPr/>
          </p:nvSpPr>
          <p:spPr>
            <a:xfrm>
              <a:off x="3315419" y="3827256"/>
              <a:ext cx="680081" cy="1629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EEEC39DA-D49A-3767-B902-C51B3421F4FF}"/>
                </a:ext>
              </a:extLst>
            </p:cNvPr>
            <p:cNvSpPr/>
            <p:nvPr/>
          </p:nvSpPr>
          <p:spPr>
            <a:xfrm>
              <a:off x="3315419" y="3981930"/>
              <a:ext cx="680081" cy="162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B7238F9C-CBDF-445C-1370-4A2851EDCAB8}"/>
                </a:ext>
              </a:extLst>
            </p:cNvPr>
            <p:cNvSpPr/>
            <p:nvPr/>
          </p:nvSpPr>
          <p:spPr>
            <a:xfrm>
              <a:off x="1569526" y="3399030"/>
              <a:ext cx="901435" cy="71154"/>
            </a:xfrm>
            <a:custGeom>
              <a:avLst/>
              <a:gdLst>
                <a:gd name="connsiteX0" fmla="*/ 642650 w 642650"/>
                <a:gd name="connsiteY0" fmla="*/ 0 h 217736"/>
                <a:gd name="connsiteX1" fmla="*/ 642650 w 642650"/>
                <a:gd name="connsiteY1" fmla="*/ 118793 h 217736"/>
                <a:gd name="connsiteX2" fmla="*/ 30035 w 642650"/>
                <a:gd name="connsiteY2" fmla="*/ 217736 h 217736"/>
                <a:gd name="connsiteX3" fmla="*/ 0 w 642650"/>
                <a:gd name="connsiteY3" fmla="*/ 165939 h 217736"/>
                <a:gd name="connsiteX0" fmla="*/ 1271300 w 1271300"/>
                <a:gd name="connsiteY0" fmla="*/ 0 h 217736"/>
                <a:gd name="connsiteX1" fmla="*/ 1271300 w 1271300"/>
                <a:gd name="connsiteY1" fmla="*/ 118793 h 217736"/>
                <a:gd name="connsiteX2" fmla="*/ 658685 w 1271300"/>
                <a:gd name="connsiteY2" fmla="*/ 217736 h 217736"/>
                <a:gd name="connsiteX3" fmla="*/ 0 w 1271300"/>
                <a:gd name="connsiteY3" fmla="*/ 188164 h 217736"/>
                <a:gd name="connsiteX4" fmla="*/ 1271300 w 1271300"/>
                <a:gd name="connsiteY4" fmla="*/ 0 h 217736"/>
                <a:gd name="connsiteX0" fmla="*/ 620425 w 1271300"/>
                <a:gd name="connsiteY0" fmla="*/ 36782 h 98943"/>
                <a:gd name="connsiteX1" fmla="*/ 1271300 w 1271300"/>
                <a:gd name="connsiteY1" fmla="*/ 0 h 98943"/>
                <a:gd name="connsiteX2" fmla="*/ 658685 w 1271300"/>
                <a:gd name="connsiteY2" fmla="*/ 98943 h 98943"/>
                <a:gd name="connsiteX3" fmla="*/ 0 w 1271300"/>
                <a:gd name="connsiteY3" fmla="*/ 69371 h 98943"/>
                <a:gd name="connsiteX4" fmla="*/ 620425 w 1271300"/>
                <a:gd name="connsiteY4" fmla="*/ 36782 h 98943"/>
                <a:gd name="connsiteX0" fmla="*/ 620425 w 728375"/>
                <a:gd name="connsiteY0" fmla="*/ 0 h 62161"/>
                <a:gd name="connsiteX1" fmla="*/ 728375 w 728375"/>
                <a:gd name="connsiteY1" fmla="*/ 33068 h 62161"/>
                <a:gd name="connsiteX2" fmla="*/ 658685 w 728375"/>
                <a:gd name="connsiteY2" fmla="*/ 62161 h 62161"/>
                <a:gd name="connsiteX3" fmla="*/ 0 w 728375"/>
                <a:gd name="connsiteY3" fmla="*/ 32589 h 62161"/>
                <a:gd name="connsiteX4" fmla="*/ 620425 w 728375"/>
                <a:gd name="connsiteY4" fmla="*/ 0 h 62161"/>
                <a:gd name="connsiteX0" fmla="*/ 622140 w 730090"/>
                <a:gd name="connsiteY0" fmla="*/ 0 h 33586"/>
                <a:gd name="connsiteX1" fmla="*/ 730090 w 730090"/>
                <a:gd name="connsiteY1" fmla="*/ 33068 h 33586"/>
                <a:gd name="connsiteX2" fmla="*/ 0 w 730090"/>
                <a:gd name="connsiteY2" fmla="*/ 33586 h 33586"/>
                <a:gd name="connsiteX3" fmla="*/ 1715 w 730090"/>
                <a:gd name="connsiteY3" fmla="*/ 32589 h 33586"/>
                <a:gd name="connsiteX4" fmla="*/ 622140 w 730090"/>
                <a:gd name="connsiteY4" fmla="*/ 0 h 33586"/>
                <a:gd name="connsiteX0" fmla="*/ 622140 w 657065"/>
                <a:gd name="connsiteY0" fmla="*/ 0 h 61643"/>
                <a:gd name="connsiteX1" fmla="*/ 657065 w 657065"/>
                <a:gd name="connsiteY1" fmla="*/ 61643 h 61643"/>
                <a:gd name="connsiteX2" fmla="*/ 0 w 657065"/>
                <a:gd name="connsiteY2" fmla="*/ 33586 h 61643"/>
                <a:gd name="connsiteX3" fmla="*/ 1715 w 657065"/>
                <a:gd name="connsiteY3" fmla="*/ 32589 h 61643"/>
                <a:gd name="connsiteX4" fmla="*/ 622140 w 657065"/>
                <a:gd name="connsiteY4" fmla="*/ 0 h 61643"/>
                <a:gd name="connsiteX0" fmla="*/ 622140 w 657065"/>
                <a:gd name="connsiteY0" fmla="*/ 0 h 61643"/>
                <a:gd name="connsiteX1" fmla="*/ 657065 w 657065"/>
                <a:gd name="connsiteY1" fmla="*/ 61643 h 61643"/>
                <a:gd name="connsiteX2" fmla="*/ 0 w 657065"/>
                <a:gd name="connsiteY2" fmla="*/ 33586 h 61643"/>
                <a:gd name="connsiteX3" fmla="*/ 1715 w 657065"/>
                <a:gd name="connsiteY3" fmla="*/ 32589 h 61643"/>
                <a:gd name="connsiteX4" fmla="*/ 622140 w 657065"/>
                <a:gd name="connsiteY4" fmla="*/ 0 h 61643"/>
                <a:gd name="connsiteX0" fmla="*/ 622140 w 657065"/>
                <a:gd name="connsiteY0" fmla="*/ 0 h 61643"/>
                <a:gd name="connsiteX1" fmla="*/ 657065 w 657065"/>
                <a:gd name="connsiteY1" fmla="*/ 61643 h 61643"/>
                <a:gd name="connsiteX2" fmla="*/ 0 w 657065"/>
                <a:gd name="connsiteY2" fmla="*/ 33586 h 61643"/>
                <a:gd name="connsiteX3" fmla="*/ 1715 w 657065"/>
                <a:gd name="connsiteY3" fmla="*/ 32589 h 61643"/>
                <a:gd name="connsiteX4" fmla="*/ 622140 w 657065"/>
                <a:gd name="connsiteY4" fmla="*/ 0 h 61643"/>
                <a:gd name="connsiteX0" fmla="*/ 620362 w 657065"/>
                <a:gd name="connsiteY0" fmla="*/ 0 h 51865"/>
                <a:gd name="connsiteX1" fmla="*/ 657065 w 657065"/>
                <a:gd name="connsiteY1" fmla="*/ 51865 h 51865"/>
                <a:gd name="connsiteX2" fmla="*/ 0 w 657065"/>
                <a:gd name="connsiteY2" fmla="*/ 23808 h 51865"/>
                <a:gd name="connsiteX3" fmla="*/ 1715 w 657065"/>
                <a:gd name="connsiteY3" fmla="*/ 22811 h 51865"/>
                <a:gd name="connsiteX4" fmla="*/ 620362 w 657065"/>
                <a:gd name="connsiteY4" fmla="*/ 0 h 51865"/>
                <a:gd name="connsiteX0" fmla="*/ 620362 w 657065"/>
                <a:gd name="connsiteY0" fmla="*/ 0 h 51865"/>
                <a:gd name="connsiteX1" fmla="*/ 657065 w 657065"/>
                <a:gd name="connsiteY1" fmla="*/ 51865 h 51865"/>
                <a:gd name="connsiteX2" fmla="*/ 0 w 657065"/>
                <a:gd name="connsiteY2" fmla="*/ 23808 h 51865"/>
                <a:gd name="connsiteX3" fmla="*/ 1715 w 657065"/>
                <a:gd name="connsiteY3" fmla="*/ 22811 h 51865"/>
                <a:gd name="connsiteX4" fmla="*/ 620362 w 657065"/>
                <a:gd name="connsiteY4" fmla="*/ 0 h 51865"/>
                <a:gd name="connsiteX0" fmla="*/ 630140 w 657065"/>
                <a:gd name="connsiteY0" fmla="*/ 0 h 51865"/>
                <a:gd name="connsiteX1" fmla="*/ 657065 w 657065"/>
                <a:gd name="connsiteY1" fmla="*/ 51865 h 51865"/>
                <a:gd name="connsiteX2" fmla="*/ 0 w 657065"/>
                <a:gd name="connsiteY2" fmla="*/ 23808 h 51865"/>
                <a:gd name="connsiteX3" fmla="*/ 1715 w 657065"/>
                <a:gd name="connsiteY3" fmla="*/ 22811 h 51865"/>
                <a:gd name="connsiteX4" fmla="*/ 630140 w 657065"/>
                <a:gd name="connsiteY4" fmla="*/ 0 h 5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065" h="51865">
                  <a:moveTo>
                    <a:pt x="630140" y="0"/>
                  </a:moveTo>
                  <a:lnTo>
                    <a:pt x="657065" y="51865"/>
                  </a:lnTo>
                  <a:lnTo>
                    <a:pt x="0" y="23808"/>
                  </a:lnTo>
                  <a:lnTo>
                    <a:pt x="1715" y="22811"/>
                  </a:lnTo>
                  <a:lnTo>
                    <a:pt x="630140" y="0"/>
                  </a:lnTo>
                  <a:close/>
                </a:path>
              </a:pathLst>
            </a:custGeom>
            <a:solidFill>
              <a:schemeClr val="accent2">
                <a:alpha val="5104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55E887B0-B638-89D6-6C6D-6B5436A7B1BB}"/>
                </a:ext>
              </a:extLst>
            </p:cNvPr>
            <p:cNvSpPr/>
            <p:nvPr/>
          </p:nvSpPr>
          <p:spPr>
            <a:xfrm>
              <a:off x="1564730" y="3339271"/>
              <a:ext cx="879141" cy="90376"/>
            </a:xfrm>
            <a:custGeom>
              <a:avLst/>
              <a:gdLst>
                <a:gd name="connsiteX0" fmla="*/ 668249 w 668249"/>
                <a:gd name="connsiteY0" fmla="*/ 0 h 286200"/>
                <a:gd name="connsiteX1" fmla="*/ 668249 w 668249"/>
                <a:gd name="connsiteY1" fmla="*/ 118793 h 286200"/>
                <a:gd name="connsiteX2" fmla="*/ 26114 w 668249"/>
                <a:gd name="connsiteY2" fmla="*/ 286200 h 286200"/>
                <a:gd name="connsiteX3" fmla="*/ 0 w 668249"/>
                <a:gd name="connsiteY3" fmla="*/ 241165 h 286200"/>
                <a:gd name="connsiteX0" fmla="*/ 1247775 w 1247775"/>
                <a:gd name="connsiteY0" fmla="*/ 0 h 302943"/>
                <a:gd name="connsiteX1" fmla="*/ 0 w 1247775"/>
                <a:gd name="connsiteY1" fmla="*/ 302943 h 302943"/>
                <a:gd name="connsiteX2" fmla="*/ 605640 w 1247775"/>
                <a:gd name="connsiteY2" fmla="*/ 286200 h 302943"/>
                <a:gd name="connsiteX3" fmla="*/ 579526 w 1247775"/>
                <a:gd name="connsiteY3" fmla="*/ 241165 h 302943"/>
                <a:gd name="connsiteX4" fmla="*/ 1247775 w 1247775"/>
                <a:gd name="connsiteY4" fmla="*/ 0 h 302943"/>
                <a:gd name="connsiteX0" fmla="*/ 1248483 w 1248483"/>
                <a:gd name="connsiteY0" fmla="*/ 0 h 303591"/>
                <a:gd name="connsiteX1" fmla="*/ 708 w 1248483"/>
                <a:gd name="connsiteY1" fmla="*/ 302943 h 303591"/>
                <a:gd name="connsiteX2" fmla="*/ 606348 w 1248483"/>
                <a:gd name="connsiteY2" fmla="*/ 286200 h 303591"/>
                <a:gd name="connsiteX3" fmla="*/ 580234 w 1248483"/>
                <a:gd name="connsiteY3" fmla="*/ 241165 h 303591"/>
                <a:gd name="connsiteX4" fmla="*/ 1248483 w 1248483"/>
                <a:gd name="connsiteY4" fmla="*/ 0 h 303591"/>
                <a:gd name="connsiteX0" fmla="*/ 0 w 608815"/>
                <a:gd name="connsiteY0" fmla="*/ 63635 h 63635"/>
                <a:gd name="connsiteX1" fmla="*/ 3175 w 608815"/>
                <a:gd name="connsiteY1" fmla="*/ 61778 h 63635"/>
                <a:gd name="connsiteX2" fmla="*/ 608815 w 608815"/>
                <a:gd name="connsiteY2" fmla="*/ 45035 h 63635"/>
                <a:gd name="connsiteX3" fmla="*/ 582701 w 608815"/>
                <a:gd name="connsiteY3" fmla="*/ 0 h 63635"/>
                <a:gd name="connsiteX4" fmla="*/ 0 w 608815"/>
                <a:gd name="connsiteY4" fmla="*/ 63635 h 63635"/>
                <a:gd name="connsiteX0" fmla="*/ 0 w 640815"/>
                <a:gd name="connsiteY0" fmla="*/ 64524 h 64524"/>
                <a:gd name="connsiteX1" fmla="*/ 35175 w 640815"/>
                <a:gd name="connsiteY1" fmla="*/ 61778 h 64524"/>
                <a:gd name="connsiteX2" fmla="*/ 640815 w 640815"/>
                <a:gd name="connsiteY2" fmla="*/ 45035 h 64524"/>
                <a:gd name="connsiteX3" fmla="*/ 614701 w 640815"/>
                <a:gd name="connsiteY3" fmla="*/ 0 h 64524"/>
                <a:gd name="connsiteX4" fmla="*/ 0 w 640815"/>
                <a:gd name="connsiteY4" fmla="*/ 64524 h 64524"/>
                <a:gd name="connsiteX0" fmla="*/ 0 w 640815"/>
                <a:gd name="connsiteY0" fmla="*/ 64524 h 65876"/>
                <a:gd name="connsiteX1" fmla="*/ 4064 w 640815"/>
                <a:gd name="connsiteY1" fmla="*/ 65334 h 65876"/>
                <a:gd name="connsiteX2" fmla="*/ 640815 w 640815"/>
                <a:gd name="connsiteY2" fmla="*/ 45035 h 65876"/>
                <a:gd name="connsiteX3" fmla="*/ 614701 w 640815"/>
                <a:gd name="connsiteY3" fmla="*/ 0 h 65876"/>
                <a:gd name="connsiteX4" fmla="*/ 0 w 640815"/>
                <a:gd name="connsiteY4" fmla="*/ 64524 h 6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815" h="65876">
                  <a:moveTo>
                    <a:pt x="0" y="64524"/>
                  </a:moveTo>
                  <a:lnTo>
                    <a:pt x="4064" y="65334"/>
                  </a:lnTo>
                  <a:cubicBezTo>
                    <a:pt x="-16306" y="69278"/>
                    <a:pt x="438935" y="50616"/>
                    <a:pt x="640815" y="45035"/>
                  </a:cubicBezTo>
                  <a:lnTo>
                    <a:pt x="614701" y="0"/>
                  </a:lnTo>
                  <a:lnTo>
                    <a:pt x="0" y="64524"/>
                  </a:lnTo>
                  <a:close/>
                </a:path>
              </a:pathLst>
            </a:custGeom>
            <a:solidFill>
              <a:schemeClr val="accent1">
                <a:alpha val="5104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D94F2C93-6D83-718F-9904-1C2D8BF3C5E4}"/>
                </a:ext>
              </a:extLst>
            </p:cNvPr>
            <p:cNvSpPr/>
            <p:nvPr/>
          </p:nvSpPr>
          <p:spPr>
            <a:xfrm>
              <a:off x="1564394" y="3429684"/>
              <a:ext cx="960619" cy="111305"/>
            </a:xfrm>
            <a:custGeom>
              <a:avLst/>
              <a:gdLst>
                <a:gd name="connsiteX0" fmla="*/ 612042 w 612042"/>
                <a:gd name="connsiteY0" fmla="*/ 0 h 149456"/>
                <a:gd name="connsiteX1" fmla="*/ 612042 w 612042"/>
                <a:gd name="connsiteY1" fmla="*/ 118793 h 149456"/>
                <a:gd name="connsiteX2" fmla="*/ 29053 w 612042"/>
                <a:gd name="connsiteY2" fmla="*/ 149456 h 149456"/>
                <a:gd name="connsiteX3" fmla="*/ 0 w 612042"/>
                <a:gd name="connsiteY3" fmla="*/ 99352 h 149456"/>
                <a:gd name="connsiteX0" fmla="*/ 28688 w 1190738"/>
                <a:gd name="connsiteY0" fmla="*/ 68067 h 73560"/>
                <a:gd name="connsiteX1" fmla="*/ 1190738 w 1190738"/>
                <a:gd name="connsiteY1" fmla="*/ 24935 h 73560"/>
                <a:gd name="connsiteX2" fmla="*/ 607749 w 1190738"/>
                <a:gd name="connsiteY2" fmla="*/ 55598 h 73560"/>
                <a:gd name="connsiteX3" fmla="*/ 578696 w 1190738"/>
                <a:gd name="connsiteY3" fmla="*/ 5494 h 73560"/>
                <a:gd name="connsiteX4" fmla="*/ 28688 w 1190738"/>
                <a:gd name="connsiteY4" fmla="*/ 68067 h 73560"/>
                <a:gd name="connsiteX0" fmla="*/ 26016 w 1299191"/>
                <a:gd name="connsiteY0" fmla="*/ 0 h 89131"/>
                <a:gd name="connsiteX1" fmla="*/ 1299191 w 1299191"/>
                <a:gd name="connsiteY1" fmla="*/ 58468 h 89131"/>
                <a:gd name="connsiteX2" fmla="*/ 716202 w 1299191"/>
                <a:gd name="connsiteY2" fmla="*/ 89131 h 89131"/>
                <a:gd name="connsiteX3" fmla="*/ 687149 w 1299191"/>
                <a:gd name="connsiteY3" fmla="*/ 39027 h 89131"/>
                <a:gd name="connsiteX4" fmla="*/ 26016 w 1299191"/>
                <a:gd name="connsiteY4" fmla="*/ 0 h 89131"/>
                <a:gd name="connsiteX0" fmla="*/ 26016 w 716202"/>
                <a:gd name="connsiteY0" fmla="*/ 0 h 89131"/>
                <a:gd name="connsiteX1" fmla="*/ 16491 w 716202"/>
                <a:gd name="connsiteY1" fmla="*/ 45768 h 89131"/>
                <a:gd name="connsiteX2" fmla="*/ 716202 w 716202"/>
                <a:gd name="connsiteY2" fmla="*/ 89131 h 89131"/>
                <a:gd name="connsiteX3" fmla="*/ 687149 w 716202"/>
                <a:gd name="connsiteY3" fmla="*/ 39027 h 89131"/>
                <a:gd name="connsiteX4" fmla="*/ 26016 w 716202"/>
                <a:gd name="connsiteY4" fmla="*/ 0 h 89131"/>
                <a:gd name="connsiteX0" fmla="*/ 26016 w 716202"/>
                <a:gd name="connsiteY0" fmla="*/ 0 h 89131"/>
                <a:gd name="connsiteX1" fmla="*/ 16491 w 716202"/>
                <a:gd name="connsiteY1" fmla="*/ 45768 h 89131"/>
                <a:gd name="connsiteX2" fmla="*/ 716202 w 716202"/>
                <a:gd name="connsiteY2" fmla="*/ 89131 h 89131"/>
                <a:gd name="connsiteX3" fmla="*/ 687149 w 716202"/>
                <a:gd name="connsiteY3" fmla="*/ 39027 h 89131"/>
                <a:gd name="connsiteX4" fmla="*/ 26016 w 716202"/>
                <a:gd name="connsiteY4" fmla="*/ 0 h 89131"/>
                <a:gd name="connsiteX0" fmla="*/ 44519 w 734705"/>
                <a:gd name="connsiteY0" fmla="*/ 0 h 89131"/>
                <a:gd name="connsiteX1" fmla="*/ 34994 w 734705"/>
                <a:gd name="connsiteY1" fmla="*/ 45768 h 89131"/>
                <a:gd name="connsiteX2" fmla="*/ 734705 w 734705"/>
                <a:gd name="connsiteY2" fmla="*/ 89131 h 89131"/>
                <a:gd name="connsiteX3" fmla="*/ 705652 w 734705"/>
                <a:gd name="connsiteY3" fmla="*/ 39027 h 89131"/>
                <a:gd name="connsiteX4" fmla="*/ 44519 w 734705"/>
                <a:gd name="connsiteY4" fmla="*/ 0 h 89131"/>
                <a:gd name="connsiteX0" fmla="*/ 9563 w 699749"/>
                <a:gd name="connsiteY0" fmla="*/ 0 h 89131"/>
                <a:gd name="connsiteX1" fmla="*/ 38 w 699749"/>
                <a:gd name="connsiteY1" fmla="*/ 45768 h 89131"/>
                <a:gd name="connsiteX2" fmla="*/ 699749 w 699749"/>
                <a:gd name="connsiteY2" fmla="*/ 89131 h 89131"/>
                <a:gd name="connsiteX3" fmla="*/ 670696 w 699749"/>
                <a:gd name="connsiteY3" fmla="*/ 39027 h 89131"/>
                <a:gd name="connsiteX4" fmla="*/ 9563 w 699749"/>
                <a:gd name="connsiteY4" fmla="*/ 0 h 89131"/>
                <a:gd name="connsiteX0" fmla="*/ 0 w 690186"/>
                <a:gd name="connsiteY0" fmla="*/ 0 h 160068"/>
                <a:gd name="connsiteX1" fmla="*/ 15875 w 690186"/>
                <a:gd name="connsiteY1" fmla="*/ 160068 h 160068"/>
                <a:gd name="connsiteX2" fmla="*/ 690186 w 690186"/>
                <a:gd name="connsiteY2" fmla="*/ 89131 h 160068"/>
                <a:gd name="connsiteX3" fmla="*/ 661133 w 690186"/>
                <a:gd name="connsiteY3" fmla="*/ 39027 h 160068"/>
                <a:gd name="connsiteX4" fmla="*/ 0 w 690186"/>
                <a:gd name="connsiteY4" fmla="*/ 0 h 160068"/>
                <a:gd name="connsiteX0" fmla="*/ 44623 w 734809"/>
                <a:gd name="connsiteY0" fmla="*/ 0 h 160068"/>
                <a:gd name="connsiteX1" fmla="*/ 60498 w 734809"/>
                <a:gd name="connsiteY1" fmla="*/ 160068 h 160068"/>
                <a:gd name="connsiteX2" fmla="*/ 734809 w 734809"/>
                <a:gd name="connsiteY2" fmla="*/ 89131 h 160068"/>
                <a:gd name="connsiteX3" fmla="*/ 705756 w 734809"/>
                <a:gd name="connsiteY3" fmla="*/ 39027 h 160068"/>
                <a:gd name="connsiteX4" fmla="*/ 44623 w 734809"/>
                <a:gd name="connsiteY4" fmla="*/ 0 h 160068"/>
                <a:gd name="connsiteX0" fmla="*/ 44623 w 734809"/>
                <a:gd name="connsiteY0" fmla="*/ 0 h 160068"/>
                <a:gd name="connsiteX1" fmla="*/ 60498 w 734809"/>
                <a:gd name="connsiteY1" fmla="*/ 160068 h 160068"/>
                <a:gd name="connsiteX2" fmla="*/ 734809 w 734809"/>
                <a:gd name="connsiteY2" fmla="*/ 89131 h 160068"/>
                <a:gd name="connsiteX3" fmla="*/ 705756 w 734809"/>
                <a:gd name="connsiteY3" fmla="*/ 39027 h 160068"/>
                <a:gd name="connsiteX4" fmla="*/ 44623 w 734809"/>
                <a:gd name="connsiteY4" fmla="*/ 0 h 160068"/>
                <a:gd name="connsiteX0" fmla="*/ 56227 w 746413"/>
                <a:gd name="connsiteY0" fmla="*/ 7260 h 96391"/>
                <a:gd name="connsiteX1" fmla="*/ 56227 w 746413"/>
                <a:gd name="connsiteY1" fmla="*/ 24453 h 96391"/>
                <a:gd name="connsiteX2" fmla="*/ 746413 w 746413"/>
                <a:gd name="connsiteY2" fmla="*/ 96391 h 96391"/>
                <a:gd name="connsiteX3" fmla="*/ 717360 w 746413"/>
                <a:gd name="connsiteY3" fmla="*/ 46287 h 96391"/>
                <a:gd name="connsiteX4" fmla="*/ 56227 w 746413"/>
                <a:gd name="connsiteY4" fmla="*/ 7260 h 96391"/>
                <a:gd name="connsiteX0" fmla="*/ 56227 w 746413"/>
                <a:gd name="connsiteY0" fmla="*/ 7260 h 96391"/>
                <a:gd name="connsiteX1" fmla="*/ 56227 w 746413"/>
                <a:gd name="connsiteY1" fmla="*/ 24453 h 96391"/>
                <a:gd name="connsiteX2" fmla="*/ 746413 w 746413"/>
                <a:gd name="connsiteY2" fmla="*/ 96391 h 96391"/>
                <a:gd name="connsiteX3" fmla="*/ 717360 w 746413"/>
                <a:gd name="connsiteY3" fmla="*/ 46287 h 96391"/>
                <a:gd name="connsiteX4" fmla="*/ 56227 w 746413"/>
                <a:gd name="connsiteY4" fmla="*/ 7260 h 96391"/>
                <a:gd name="connsiteX0" fmla="*/ 392 w 690578"/>
                <a:gd name="connsiteY0" fmla="*/ 0 h 89131"/>
                <a:gd name="connsiteX1" fmla="*/ 392 w 690578"/>
                <a:gd name="connsiteY1" fmla="*/ 17193 h 89131"/>
                <a:gd name="connsiteX2" fmla="*/ 690578 w 690578"/>
                <a:gd name="connsiteY2" fmla="*/ 89131 h 89131"/>
                <a:gd name="connsiteX3" fmla="*/ 661525 w 690578"/>
                <a:gd name="connsiteY3" fmla="*/ 39027 h 89131"/>
                <a:gd name="connsiteX4" fmla="*/ 392 w 690578"/>
                <a:gd name="connsiteY4" fmla="*/ 0 h 89131"/>
                <a:gd name="connsiteX0" fmla="*/ 0 w 699075"/>
                <a:gd name="connsiteY0" fmla="*/ 0 h 81131"/>
                <a:gd name="connsiteX1" fmla="*/ 8889 w 699075"/>
                <a:gd name="connsiteY1" fmla="*/ 9193 h 81131"/>
                <a:gd name="connsiteX2" fmla="*/ 699075 w 699075"/>
                <a:gd name="connsiteY2" fmla="*/ 81131 h 81131"/>
                <a:gd name="connsiteX3" fmla="*/ 670022 w 699075"/>
                <a:gd name="connsiteY3" fmla="*/ 31027 h 81131"/>
                <a:gd name="connsiteX4" fmla="*/ 0 w 699075"/>
                <a:gd name="connsiteY4" fmla="*/ 0 h 81131"/>
                <a:gd name="connsiteX0" fmla="*/ 0 w 699075"/>
                <a:gd name="connsiteY0" fmla="*/ 0 h 81131"/>
                <a:gd name="connsiteX1" fmla="*/ 8889 w 699075"/>
                <a:gd name="connsiteY1" fmla="*/ 9193 h 81131"/>
                <a:gd name="connsiteX2" fmla="*/ 699075 w 699075"/>
                <a:gd name="connsiteY2" fmla="*/ 81131 h 81131"/>
                <a:gd name="connsiteX3" fmla="*/ 670022 w 699075"/>
                <a:gd name="connsiteY3" fmla="*/ 31027 h 81131"/>
                <a:gd name="connsiteX4" fmla="*/ 0 w 699075"/>
                <a:gd name="connsiteY4" fmla="*/ 0 h 81131"/>
                <a:gd name="connsiteX0" fmla="*/ 1130 w 700205"/>
                <a:gd name="connsiteY0" fmla="*/ 0 h 81131"/>
                <a:gd name="connsiteX1" fmla="*/ 241 w 700205"/>
                <a:gd name="connsiteY1" fmla="*/ 4749 h 81131"/>
                <a:gd name="connsiteX2" fmla="*/ 700205 w 700205"/>
                <a:gd name="connsiteY2" fmla="*/ 81131 h 81131"/>
                <a:gd name="connsiteX3" fmla="*/ 671152 w 700205"/>
                <a:gd name="connsiteY3" fmla="*/ 31027 h 81131"/>
                <a:gd name="connsiteX4" fmla="*/ 1130 w 700205"/>
                <a:gd name="connsiteY4" fmla="*/ 0 h 81131"/>
                <a:gd name="connsiteX0" fmla="*/ 1130 w 700205"/>
                <a:gd name="connsiteY0" fmla="*/ 0 h 81131"/>
                <a:gd name="connsiteX1" fmla="*/ 241 w 700205"/>
                <a:gd name="connsiteY1" fmla="*/ 4749 h 81131"/>
                <a:gd name="connsiteX2" fmla="*/ 700205 w 700205"/>
                <a:gd name="connsiteY2" fmla="*/ 81131 h 81131"/>
                <a:gd name="connsiteX3" fmla="*/ 671152 w 700205"/>
                <a:gd name="connsiteY3" fmla="*/ 31027 h 81131"/>
                <a:gd name="connsiteX4" fmla="*/ 1130 w 700205"/>
                <a:gd name="connsiteY4" fmla="*/ 0 h 81131"/>
                <a:gd name="connsiteX0" fmla="*/ 1130 w 700205"/>
                <a:gd name="connsiteY0" fmla="*/ 0 h 81131"/>
                <a:gd name="connsiteX1" fmla="*/ 241 w 700205"/>
                <a:gd name="connsiteY1" fmla="*/ 4749 h 81131"/>
                <a:gd name="connsiteX2" fmla="*/ 700205 w 700205"/>
                <a:gd name="connsiteY2" fmla="*/ 81131 h 81131"/>
                <a:gd name="connsiteX3" fmla="*/ 665819 w 700205"/>
                <a:gd name="connsiteY3" fmla="*/ 28360 h 81131"/>
                <a:gd name="connsiteX4" fmla="*/ 1130 w 700205"/>
                <a:gd name="connsiteY4" fmla="*/ 0 h 8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05" h="81131">
                  <a:moveTo>
                    <a:pt x="1130" y="0"/>
                  </a:moveTo>
                  <a:cubicBezTo>
                    <a:pt x="10866" y="3578"/>
                    <a:pt x="-1876" y="11718"/>
                    <a:pt x="241" y="4749"/>
                  </a:cubicBezTo>
                  <a:cubicBezTo>
                    <a:pt x="363653" y="44603"/>
                    <a:pt x="466968" y="66677"/>
                    <a:pt x="700205" y="81131"/>
                  </a:cubicBezTo>
                  <a:lnTo>
                    <a:pt x="665819" y="28360"/>
                  </a:lnTo>
                  <a:cubicBezTo>
                    <a:pt x="345958" y="17468"/>
                    <a:pt x="468310" y="17117"/>
                    <a:pt x="1130" y="0"/>
                  </a:cubicBezTo>
                  <a:close/>
                </a:path>
              </a:pathLst>
            </a:custGeom>
            <a:solidFill>
              <a:srgbClr val="B5DBF2">
                <a:alpha val="5104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CB0D919B-F3F6-556D-AE06-558CB097ABA9}"/>
                </a:ext>
              </a:extLst>
            </p:cNvPr>
            <p:cNvSpPr/>
            <p:nvPr/>
          </p:nvSpPr>
          <p:spPr>
            <a:xfrm>
              <a:off x="1553057" y="3434620"/>
              <a:ext cx="1025227" cy="198230"/>
            </a:xfrm>
            <a:custGeom>
              <a:avLst/>
              <a:gdLst>
                <a:gd name="connsiteX0" fmla="*/ 580539 w 580539"/>
                <a:gd name="connsiteY0" fmla="*/ 0 h 118793"/>
                <a:gd name="connsiteX1" fmla="*/ 580539 w 580539"/>
                <a:gd name="connsiteY1" fmla="*/ 118793 h 118793"/>
                <a:gd name="connsiteX2" fmla="*/ 36377 w 580539"/>
                <a:gd name="connsiteY2" fmla="*/ 97043 h 118793"/>
                <a:gd name="connsiteX3" fmla="*/ 0 w 580539"/>
                <a:gd name="connsiteY3" fmla="*/ 34309 h 118793"/>
                <a:gd name="connsiteX0" fmla="*/ 24982 w 1218782"/>
                <a:gd name="connsiteY0" fmla="*/ 0 h 102918"/>
                <a:gd name="connsiteX1" fmla="*/ 1218782 w 1218782"/>
                <a:gd name="connsiteY1" fmla="*/ 102918 h 102918"/>
                <a:gd name="connsiteX2" fmla="*/ 674620 w 1218782"/>
                <a:gd name="connsiteY2" fmla="*/ 81168 h 102918"/>
                <a:gd name="connsiteX3" fmla="*/ 638243 w 1218782"/>
                <a:gd name="connsiteY3" fmla="*/ 18434 h 102918"/>
                <a:gd name="connsiteX4" fmla="*/ 24982 w 1218782"/>
                <a:gd name="connsiteY4" fmla="*/ 0 h 102918"/>
                <a:gd name="connsiteX0" fmla="*/ 0 w 1193800"/>
                <a:gd name="connsiteY0" fmla="*/ 2107 h 105025"/>
                <a:gd name="connsiteX1" fmla="*/ 1193800 w 1193800"/>
                <a:gd name="connsiteY1" fmla="*/ 105025 h 105025"/>
                <a:gd name="connsiteX2" fmla="*/ 649638 w 1193800"/>
                <a:gd name="connsiteY2" fmla="*/ 83275 h 105025"/>
                <a:gd name="connsiteX3" fmla="*/ 613261 w 1193800"/>
                <a:gd name="connsiteY3" fmla="*/ 20541 h 105025"/>
                <a:gd name="connsiteX4" fmla="*/ 0 w 1193800"/>
                <a:gd name="connsiteY4" fmla="*/ 2107 h 105025"/>
                <a:gd name="connsiteX0" fmla="*/ 0 w 1285875"/>
                <a:gd name="connsiteY0" fmla="*/ 643 h 151186"/>
                <a:gd name="connsiteX1" fmla="*/ 1285875 w 1285875"/>
                <a:gd name="connsiteY1" fmla="*/ 151186 h 151186"/>
                <a:gd name="connsiteX2" fmla="*/ 741713 w 1285875"/>
                <a:gd name="connsiteY2" fmla="*/ 129436 h 151186"/>
                <a:gd name="connsiteX3" fmla="*/ 705336 w 1285875"/>
                <a:gd name="connsiteY3" fmla="*/ 66702 h 151186"/>
                <a:gd name="connsiteX4" fmla="*/ 0 w 1285875"/>
                <a:gd name="connsiteY4" fmla="*/ 643 h 151186"/>
                <a:gd name="connsiteX0" fmla="*/ 0 w 1285875"/>
                <a:gd name="connsiteY0" fmla="*/ 884 h 151427"/>
                <a:gd name="connsiteX1" fmla="*/ 1285875 w 1285875"/>
                <a:gd name="connsiteY1" fmla="*/ 151427 h 151427"/>
                <a:gd name="connsiteX2" fmla="*/ 741713 w 1285875"/>
                <a:gd name="connsiteY2" fmla="*/ 129677 h 151427"/>
                <a:gd name="connsiteX3" fmla="*/ 705336 w 1285875"/>
                <a:gd name="connsiteY3" fmla="*/ 66943 h 151427"/>
                <a:gd name="connsiteX4" fmla="*/ 0 w 1285875"/>
                <a:gd name="connsiteY4" fmla="*/ 884 h 151427"/>
                <a:gd name="connsiteX0" fmla="*/ 0 w 741713"/>
                <a:gd name="connsiteY0" fmla="*/ 884 h 129677"/>
                <a:gd name="connsiteX1" fmla="*/ 6350 w 741713"/>
                <a:gd name="connsiteY1" fmla="*/ 5377 h 129677"/>
                <a:gd name="connsiteX2" fmla="*/ 741713 w 741713"/>
                <a:gd name="connsiteY2" fmla="*/ 129677 h 129677"/>
                <a:gd name="connsiteX3" fmla="*/ 705336 w 741713"/>
                <a:gd name="connsiteY3" fmla="*/ 66943 h 129677"/>
                <a:gd name="connsiteX4" fmla="*/ 0 w 741713"/>
                <a:gd name="connsiteY4" fmla="*/ 884 h 129677"/>
                <a:gd name="connsiteX0" fmla="*/ 0 w 744888"/>
                <a:gd name="connsiteY0" fmla="*/ 742 h 139060"/>
                <a:gd name="connsiteX1" fmla="*/ 9525 w 744888"/>
                <a:gd name="connsiteY1" fmla="*/ 14760 h 139060"/>
                <a:gd name="connsiteX2" fmla="*/ 744888 w 744888"/>
                <a:gd name="connsiteY2" fmla="*/ 139060 h 139060"/>
                <a:gd name="connsiteX3" fmla="*/ 708511 w 744888"/>
                <a:gd name="connsiteY3" fmla="*/ 76326 h 139060"/>
                <a:gd name="connsiteX4" fmla="*/ 0 w 744888"/>
                <a:gd name="connsiteY4" fmla="*/ 742 h 139060"/>
                <a:gd name="connsiteX0" fmla="*/ 0 w 741713"/>
                <a:gd name="connsiteY0" fmla="*/ 239 h 262382"/>
                <a:gd name="connsiteX1" fmla="*/ 6350 w 741713"/>
                <a:gd name="connsiteY1" fmla="*/ 138082 h 262382"/>
                <a:gd name="connsiteX2" fmla="*/ 741713 w 741713"/>
                <a:gd name="connsiteY2" fmla="*/ 262382 h 262382"/>
                <a:gd name="connsiteX3" fmla="*/ 705336 w 741713"/>
                <a:gd name="connsiteY3" fmla="*/ 199648 h 262382"/>
                <a:gd name="connsiteX4" fmla="*/ 0 w 741713"/>
                <a:gd name="connsiteY4" fmla="*/ 239 h 262382"/>
                <a:gd name="connsiteX0" fmla="*/ 0 w 741713"/>
                <a:gd name="connsiteY0" fmla="*/ 239 h 262382"/>
                <a:gd name="connsiteX1" fmla="*/ 9525 w 741713"/>
                <a:gd name="connsiteY1" fmla="*/ 128557 h 262382"/>
                <a:gd name="connsiteX2" fmla="*/ 741713 w 741713"/>
                <a:gd name="connsiteY2" fmla="*/ 262382 h 262382"/>
                <a:gd name="connsiteX3" fmla="*/ 705336 w 741713"/>
                <a:gd name="connsiteY3" fmla="*/ 199648 h 262382"/>
                <a:gd name="connsiteX4" fmla="*/ 0 w 741713"/>
                <a:gd name="connsiteY4" fmla="*/ 239 h 262382"/>
                <a:gd name="connsiteX0" fmla="*/ 0 w 732188"/>
                <a:gd name="connsiteY0" fmla="*/ 785 h 135928"/>
                <a:gd name="connsiteX1" fmla="*/ 0 w 732188"/>
                <a:gd name="connsiteY1" fmla="*/ 2103 h 135928"/>
                <a:gd name="connsiteX2" fmla="*/ 732188 w 732188"/>
                <a:gd name="connsiteY2" fmla="*/ 135928 h 135928"/>
                <a:gd name="connsiteX3" fmla="*/ 695811 w 732188"/>
                <a:gd name="connsiteY3" fmla="*/ 73194 h 135928"/>
                <a:gd name="connsiteX4" fmla="*/ 0 w 732188"/>
                <a:gd name="connsiteY4" fmla="*/ 785 h 135928"/>
                <a:gd name="connsiteX0" fmla="*/ 0 w 732188"/>
                <a:gd name="connsiteY0" fmla="*/ 852 h 135995"/>
                <a:gd name="connsiteX1" fmla="*/ 0 w 732188"/>
                <a:gd name="connsiteY1" fmla="*/ 2170 h 135995"/>
                <a:gd name="connsiteX2" fmla="*/ 732188 w 732188"/>
                <a:gd name="connsiteY2" fmla="*/ 135995 h 135995"/>
                <a:gd name="connsiteX3" fmla="*/ 689589 w 732188"/>
                <a:gd name="connsiteY3" fmla="*/ 68817 h 135995"/>
                <a:gd name="connsiteX4" fmla="*/ 0 w 732188"/>
                <a:gd name="connsiteY4" fmla="*/ 852 h 135995"/>
                <a:gd name="connsiteX0" fmla="*/ 0 w 743744"/>
                <a:gd name="connsiteY0" fmla="*/ 738 h 143881"/>
                <a:gd name="connsiteX1" fmla="*/ 11556 w 743744"/>
                <a:gd name="connsiteY1" fmla="*/ 10056 h 143881"/>
                <a:gd name="connsiteX2" fmla="*/ 743744 w 743744"/>
                <a:gd name="connsiteY2" fmla="*/ 143881 h 143881"/>
                <a:gd name="connsiteX3" fmla="*/ 701145 w 743744"/>
                <a:gd name="connsiteY3" fmla="*/ 76703 h 143881"/>
                <a:gd name="connsiteX4" fmla="*/ 0 w 743744"/>
                <a:gd name="connsiteY4" fmla="*/ 738 h 143881"/>
                <a:gd name="connsiteX0" fmla="*/ 3555 w 747299"/>
                <a:gd name="connsiteY0" fmla="*/ 1349 h 144492"/>
                <a:gd name="connsiteX1" fmla="*/ 0 w 747299"/>
                <a:gd name="connsiteY1" fmla="*/ 0 h 144492"/>
                <a:gd name="connsiteX2" fmla="*/ 747299 w 747299"/>
                <a:gd name="connsiteY2" fmla="*/ 144492 h 144492"/>
                <a:gd name="connsiteX3" fmla="*/ 704700 w 747299"/>
                <a:gd name="connsiteY3" fmla="*/ 77314 h 144492"/>
                <a:gd name="connsiteX4" fmla="*/ 3555 w 747299"/>
                <a:gd name="connsiteY4" fmla="*/ 1349 h 14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299" h="144492">
                  <a:moveTo>
                    <a:pt x="3555" y="1349"/>
                  </a:moveTo>
                  <a:lnTo>
                    <a:pt x="0" y="0"/>
                  </a:lnTo>
                  <a:lnTo>
                    <a:pt x="747299" y="144492"/>
                  </a:lnTo>
                  <a:lnTo>
                    <a:pt x="704700" y="77314"/>
                  </a:lnTo>
                  <a:cubicBezTo>
                    <a:pt x="393388" y="46828"/>
                    <a:pt x="6892" y="-6265"/>
                    <a:pt x="3555" y="134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104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1647287F-443B-DA00-666A-9AED2060599E}"/>
                </a:ext>
              </a:extLst>
            </p:cNvPr>
            <p:cNvSpPr/>
            <p:nvPr/>
          </p:nvSpPr>
          <p:spPr>
            <a:xfrm>
              <a:off x="1563335" y="3437157"/>
              <a:ext cx="1063908" cy="280127"/>
            </a:xfrm>
            <a:custGeom>
              <a:avLst/>
              <a:gdLst>
                <a:gd name="connsiteX0" fmla="*/ 0 w 545753"/>
                <a:gd name="connsiteY0" fmla="*/ 0 h 143866"/>
                <a:gd name="connsiteX1" fmla="*/ 545753 w 545753"/>
                <a:gd name="connsiteY1" fmla="*/ 25073 h 143866"/>
                <a:gd name="connsiteX2" fmla="*/ 545753 w 545753"/>
                <a:gd name="connsiteY2" fmla="*/ 143866 h 143866"/>
                <a:gd name="connsiteX3" fmla="*/ 37278 w 545753"/>
                <a:gd name="connsiteY3" fmla="*/ 64289 h 143866"/>
                <a:gd name="connsiteX0" fmla="*/ 733772 w 1279525"/>
                <a:gd name="connsiteY0" fmla="*/ 138709 h 202998"/>
                <a:gd name="connsiteX1" fmla="*/ 1279525 w 1279525"/>
                <a:gd name="connsiteY1" fmla="*/ 163782 h 202998"/>
                <a:gd name="connsiteX2" fmla="*/ 0 w 1279525"/>
                <a:gd name="connsiteY2" fmla="*/ 0 h 202998"/>
                <a:gd name="connsiteX3" fmla="*/ 771050 w 1279525"/>
                <a:gd name="connsiteY3" fmla="*/ 202998 h 202998"/>
                <a:gd name="connsiteX4" fmla="*/ 733772 w 1279525"/>
                <a:gd name="connsiteY4" fmla="*/ 138709 h 202998"/>
                <a:gd name="connsiteX0" fmla="*/ 733772 w 771050"/>
                <a:gd name="connsiteY0" fmla="*/ 138709 h 202998"/>
                <a:gd name="connsiteX1" fmla="*/ 6350 w 771050"/>
                <a:gd name="connsiteY1" fmla="*/ 5032 h 202998"/>
                <a:gd name="connsiteX2" fmla="*/ 0 w 771050"/>
                <a:gd name="connsiteY2" fmla="*/ 0 h 202998"/>
                <a:gd name="connsiteX3" fmla="*/ 771050 w 771050"/>
                <a:gd name="connsiteY3" fmla="*/ 202998 h 202998"/>
                <a:gd name="connsiteX4" fmla="*/ 733772 w 771050"/>
                <a:gd name="connsiteY4" fmla="*/ 138709 h 202998"/>
                <a:gd name="connsiteX0" fmla="*/ 733772 w 771050"/>
                <a:gd name="connsiteY0" fmla="*/ 139010 h 203299"/>
                <a:gd name="connsiteX1" fmla="*/ 19683 w 771050"/>
                <a:gd name="connsiteY1" fmla="*/ 0 h 203299"/>
                <a:gd name="connsiteX2" fmla="*/ 0 w 771050"/>
                <a:gd name="connsiteY2" fmla="*/ 301 h 203299"/>
                <a:gd name="connsiteX3" fmla="*/ 771050 w 771050"/>
                <a:gd name="connsiteY3" fmla="*/ 203299 h 203299"/>
                <a:gd name="connsiteX4" fmla="*/ 733772 w 771050"/>
                <a:gd name="connsiteY4" fmla="*/ 139010 h 203299"/>
                <a:gd name="connsiteX0" fmla="*/ 738216 w 775494"/>
                <a:gd name="connsiteY0" fmla="*/ 139010 h 203299"/>
                <a:gd name="connsiteX1" fmla="*/ 24127 w 775494"/>
                <a:gd name="connsiteY1" fmla="*/ 0 h 203299"/>
                <a:gd name="connsiteX2" fmla="*/ 0 w 775494"/>
                <a:gd name="connsiteY2" fmla="*/ 1190 h 203299"/>
                <a:gd name="connsiteX3" fmla="*/ 775494 w 775494"/>
                <a:gd name="connsiteY3" fmla="*/ 203299 h 203299"/>
                <a:gd name="connsiteX4" fmla="*/ 738216 w 775494"/>
                <a:gd name="connsiteY4" fmla="*/ 139010 h 203299"/>
                <a:gd name="connsiteX0" fmla="*/ 738216 w 775494"/>
                <a:gd name="connsiteY0" fmla="*/ 139899 h 204188"/>
                <a:gd name="connsiteX1" fmla="*/ 3682 w 775494"/>
                <a:gd name="connsiteY1" fmla="*/ 0 h 204188"/>
                <a:gd name="connsiteX2" fmla="*/ 0 w 775494"/>
                <a:gd name="connsiteY2" fmla="*/ 2079 h 204188"/>
                <a:gd name="connsiteX3" fmla="*/ 775494 w 775494"/>
                <a:gd name="connsiteY3" fmla="*/ 204188 h 204188"/>
                <a:gd name="connsiteX4" fmla="*/ 738216 w 775494"/>
                <a:gd name="connsiteY4" fmla="*/ 139899 h 20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494" h="204188">
                  <a:moveTo>
                    <a:pt x="738216" y="139899"/>
                  </a:moveTo>
                  <a:lnTo>
                    <a:pt x="3682" y="0"/>
                  </a:lnTo>
                  <a:lnTo>
                    <a:pt x="0" y="2079"/>
                  </a:lnTo>
                  <a:lnTo>
                    <a:pt x="775494" y="204188"/>
                  </a:lnTo>
                  <a:lnTo>
                    <a:pt x="738216" y="139899"/>
                  </a:lnTo>
                  <a:close/>
                </a:path>
              </a:pathLst>
            </a:custGeom>
            <a:solidFill>
              <a:schemeClr val="accent5">
                <a:alpha val="5104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8D3E7026-AC80-DA17-D5E6-3DFE7B170D15}"/>
                </a:ext>
              </a:extLst>
            </p:cNvPr>
            <p:cNvSpPr/>
            <p:nvPr/>
          </p:nvSpPr>
          <p:spPr>
            <a:xfrm>
              <a:off x="1565074" y="3439583"/>
              <a:ext cx="1126268" cy="388244"/>
            </a:xfrm>
            <a:custGeom>
              <a:avLst/>
              <a:gdLst>
                <a:gd name="connsiteX0" fmla="*/ 0 w 509359"/>
                <a:gd name="connsiteY0" fmla="*/ 0 h 200476"/>
                <a:gd name="connsiteX1" fmla="*/ 509359 w 509359"/>
                <a:gd name="connsiteY1" fmla="*/ 81683 h 200476"/>
                <a:gd name="connsiteX2" fmla="*/ 509359 w 509359"/>
                <a:gd name="connsiteY2" fmla="*/ 200476 h 200476"/>
                <a:gd name="connsiteX3" fmla="*/ 47608 w 509359"/>
                <a:gd name="connsiteY3" fmla="*/ 82103 h 200476"/>
                <a:gd name="connsiteX0" fmla="*/ 773341 w 1282700"/>
                <a:gd name="connsiteY0" fmla="*/ 193224 h 275327"/>
                <a:gd name="connsiteX1" fmla="*/ 1282700 w 1282700"/>
                <a:gd name="connsiteY1" fmla="*/ 274907 h 275327"/>
                <a:gd name="connsiteX2" fmla="*/ 0 w 1282700"/>
                <a:gd name="connsiteY2" fmla="*/ 0 h 275327"/>
                <a:gd name="connsiteX3" fmla="*/ 820949 w 1282700"/>
                <a:gd name="connsiteY3" fmla="*/ 275327 h 275327"/>
                <a:gd name="connsiteX4" fmla="*/ 773341 w 1282700"/>
                <a:gd name="connsiteY4" fmla="*/ 193224 h 275327"/>
                <a:gd name="connsiteX0" fmla="*/ 776516 w 824124"/>
                <a:gd name="connsiteY0" fmla="*/ 193224 h 275327"/>
                <a:gd name="connsiteX1" fmla="*/ 0 w 824124"/>
                <a:gd name="connsiteY1" fmla="*/ 1857 h 275327"/>
                <a:gd name="connsiteX2" fmla="*/ 3175 w 824124"/>
                <a:gd name="connsiteY2" fmla="*/ 0 h 275327"/>
                <a:gd name="connsiteX3" fmla="*/ 824124 w 824124"/>
                <a:gd name="connsiteY3" fmla="*/ 275327 h 275327"/>
                <a:gd name="connsiteX4" fmla="*/ 776516 w 824124"/>
                <a:gd name="connsiteY4" fmla="*/ 193224 h 275327"/>
                <a:gd name="connsiteX0" fmla="*/ 776516 w 824124"/>
                <a:gd name="connsiteY0" fmla="*/ 209099 h 291202"/>
                <a:gd name="connsiteX1" fmla="*/ 0 w 824124"/>
                <a:gd name="connsiteY1" fmla="*/ 17732 h 291202"/>
                <a:gd name="connsiteX2" fmla="*/ 9525 w 824124"/>
                <a:gd name="connsiteY2" fmla="*/ 0 h 291202"/>
                <a:gd name="connsiteX3" fmla="*/ 824124 w 824124"/>
                <a:gd name="connsiteY3" fmla="*/ 291202 h 291202"/>
                <a:gd name="connsiteX4" fmla="*/ 776516 w 824124"/>
                <a:gd name="connsiteY4" fmla="*/ 209099 h 291202"/>
                <a:gd name="connsiteX0" fmla="*/ 776516 w 824124"/>
                <a:gd name="connsiteY0" fmla="*/ 191367 h 273470"/>
                <a:gd name="connsiteX1" fmla="*/ 0 w 824124"/>
                <a:gd name="connsiteY1" fmla="*/ 0 h 273470"/>
                <a:gd name="connsiteX2" fmla="*/ 9525 w 824124"/>
                <a:gd name="connsiteY2" fmla="*/ 156893 h 273470"/>
                <a:gd name="connsiteX3" fmla="*/ 824124 w 824124"/>
                <a:gd name="connsiteY3" fmla="*/ 273470 h 273470"/>
                <a:gd name="connsiteX4" fmla="*/ 776516 w 824124"/>
                <a:gd name="connsiteY4" fmla="*/ 191367 h 273470"/>
                <a:gd name="connsiteX0" fmla="*/ 773341 w 820949"/>
                <a:gd name="connsiteY0" fmla="*/ 200892 h 282995"/>
                <a:gd name="connsiteX1" fmla="*/ 0 w 820949"/>
                <a:gd name="connsiteY1" fmla="*/ 0 h 282995"/>
                <a:gd name="connsiteX2" fmla="*/ 6350 w 820949"/>
                <a:gd name="connsiteY2" fmla="*/ 166418 h 282995"/>
                <a:gd name="connsiteX3" fmla="*/ 820949 w 820949"/>
                <a:gd name="connsiteY3" fmla="*/ 282995 h 282995"/>
                <a:gd name="connsiteX4" fmla="*/ 773341 w 820949"/>
                <a:gd name="connsiteY4" fmla="*/ 200892 h 282995"/>
                <a:gd name="connsiteX0" fmla="*/ 773341 w 820949"/>
                <a:gd name="connsiteY0" fmla="*/ 200892 h 282995"/>
                <a:gd name="connsiteX1" fmla="*/ 0 w 820949"/>
                <a:gd name="connsiteY1" fmla="*/ 0 h 282995"/>
                <a:gd name="connsiteX2" fmla="*/ 3175 w 820949"/>
                <a:gd name="connsiteY2" fmla="*/ 7668 h 282995"/>
                <a:gd name="connsiteX3" fmla="*/ 820949 w 820949"/>
                <a:gd name="connsiteY3" fmla="*/ 282995 h 282995"/>
                <a:gd name="connsiteX4" fmla="*/ 773341 w 820949"/>
                <a:gd name="connsiteY4" fmla="*/ 200892 h 28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949" h="282995">
                  <a:moveTo>
                    <a:pt x="773341" y="200892"/>
                  </a:moveTo>
                  <a:lnTo>
                    <a:pt x="0" y="0"/>
                  </a:lnTo>
                  <a:lnTo>
                    <a:pt x="3175" y="7668"/>
                  </a:lnTo>
                  <a:lnTo>
                    <a:pt x="820949" y="282995"/>
                  </a:lnTo>
                  <a:lnTo>
                    <a:pt x="773341" y="200892"/>
                  </a:lnTo>
                  <a:close/>
                </a:path>
              </a:pathLst>
            </a:custGeom>
            <a:solidFill>
              <a:schemeClr val="accent4">
                <a:alpha val="5104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B98402A0-B97E-C11B-49E8-FB87DF973B3B}"/>
                </a:ext>
              </a:extLst>
            </p:cNvPr>
            <p:cNvSpPr/>
            <p:nvPr/>
          </p:nvSpPr>
          <p:spPr>
            <a:xfrm>
              <a:off x="1560720" y="3442512"/>
              <a:ext cx="1198706" cy="498698"/>
            </a:xfrm>
            <a:custGeom>
              <a:avLst/>
              <a:gdLst>
                <a:gd name="connsiteX0" fmla="*/ 0 w 461961"/>
                <a:gd name="connsiteY0" fmla="*/ 0 h 238105"/>
                <a:gd name="connsiteX1" fmla="*/ 461961 w 461961"/>
                <a:gd name="connsiteY1" fmla="*/ 119312 h 238105"/>
                <a:gd name="connsiteX2" fmla="*/ 461961 w 461961"/>
                <a:gd name="connsiteY2" fmla="*/ 238105 h 238105"/>
                <a:gd name="connsiteX3" fmla="*/ 49835 w 461961"/>
                <a:gd name="connsiteY3" fmla="*/ 85943 h 238105"/>
                <a:gd name="connsiteX0" fmla="*/ 938214 w 1400175"/>
                <a:gd name="connsiteY0" fmla="*/ 66695 h 186007"/>
                <a:gd name="connsiteX1" fmla="*/ 1400175 w 1400175"/>
                <a:gd name="connsiteY1" fmla="*/ 186007 h 186007"/>
                <a:gd name="connsiteX2" fmla="*/ 0 w 1400175"/>
                <a:gd name="connsiteY2" fmla="*/ 0 h 186007"/>
                <a:gd name="connsiteX3" fmla="*/ 988049 w 1400175"/>
                <a:gd name="connsiteY3" fmla="*/ 152638 h 186007"/>
                <a:gd name="connsiteX4" fmla="*/ 938214 w 1400175"/>
                <a:gd name="connsiteY4" fmla="*/ 66695 h 186007"/>
                <a:gd name="connsiteX0" fmla="*/ 938214 w 988049"/>
                <a:gd name="connsiteY0" fmla="*/ 277563 h 363506"/>
                <a:gd name="connsiteX1" fmla="*/ 114300 w 988049"/>
                <a:gd name="connsiteY1" fmla="*/ 0 h 363506"/>
                <a:gd name="connsiteX2" fmla="*/ 0 w 988049"/>
                <a:gd name="connsiteY2" fmla="*/ 210868 h 363506"/>
                <a:gd name="connsiteX3" fmla="*/ 988049 w 988049"/>
                <a:gd name="connsiteY3" fmla="*/ 363506 h 363506"/>
                <a:gd name="connsiteX4" fmla="*/ 938214 w 988049"/>
                <a:gd name="connsiteY4" fmla="*/ 277563 h 363506"/>
                <a:gd name="connsiteX0" fmla="*/ 823914 w 873749"/>
                <a:gd name="connsiteY0" fmla="*/ 277563 h 363506"/>
                <a:gd name="connsiteX1" fmla="*/ 0 w 873749"/>
                <a:gd name="connsiteY1" fmla="*/ 0 h 363506"/>
                <a:gd name="connsiteX2" fmla="*/ 6350 w 873749"/>
                <a:gd name="connsiteY2" fmla="*/ 7668 h 363506"/>
                <a:gd name="connsiteX3" fmla="*/ 873749 w 873749"/>
                <a:gd name="connsiteY3" fmla="*/ 363506 h 363506"/>
                <a:gd name="connsiteX4" fmla="*/ 823914 w 873749"/>
                <a:gd name="connsiteY4" fmla="*/ 277563 h 36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749" h="363506">
                  <a:moveTo>
                    <a:pt x="823914" y="277563"/>
                  </a:moveTo>
                  <a:lnTo>
                    <a:pt x="0" y="0"/>
                  </a:lnTo>
                  <a:lnTo>
                    <a:pt x="6350" y="7668"/>
                  </a:lnTo>
                  <a:lnTo>
                    <a:pt x="873749" y="363506"/>
                  </a:lnTo>
                  <a:lnTo>
                    <a:pt x="823914" y="277563"/>
                  </a:lnTo>
                  <a:close/>
                </a:path>
              </a:pathLst>
            </a:custGeom>
            <a:solidFill>
              <a:schemeClr val="accent3">
                <a:alpha val="5104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A15B2621-34B6-BA77-BD04-E3F1BD0DEC1B}"/>
                </a:ext>
              </a:extLst>
            </p:cNvPr>
            <p:cNvCxnSpPr>
              <a:cxnSpLocks/>
              <a:stCxn id="1032" idx="1"/>
            </p:cNvCxnSpPr>
            <p:nvPr/>
          </p:nvCxnSpPr>
          <p:spPr>
            <a:xfrm flipH="1">
              <a:off x="434036" y="3439583"/>
              <a:ext cx="1131038" cy="386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F8FF817A-E52F-72FF-E926-F5BAB456D7CA}"/>
                </a:ext>
              </a:extLst>
            </p:cNvPr>
            <p:cNvSpPr/>
            <p:nvPr/>
          </p:nvSpPr>
          <p:spPr>
            <a:xfrm>
              <a:off x="2617200" y="3715193"/>
              <a:ext cx="703152" cy="275035"/>
            </a:xfrm>
            <a:custGeom>
              <a:avLst/>
              <a:gdLst>
                <a:gd name="connsiteX0" fmla="*/ 0 w 509359"/>
                <a:gd name="connsiteY0" fmla="*/ 0 h 200476"/>
                <a:gd name="connsiteX1" fmla="*/ 509359 w 509359"/>
                <a:gd name="connsiteY1" fmla="*/ 81683 h 200476"/>
                <a:gd name="connsiteX2" fmla="*/ 509359 w 509359"/>
                <a:gd name="connsiteY2" fmla="*/ 200476 h 200476"/>
                <a:gd name="connsiteX3" fmla="*/ 47608 w 509359"/>
                <a:gd name="connsiteY3" fmla="*/ 82103 h 200476"/>
                <a:gd name="connsiteX0" fmla="*/ 0 w 512534"/>
                <a:gd name="connsiteY0" fmla="*/ 0 h 200476"/>
                <a:gd name="connsiteX1" fmla="*/ 512534 w 512534"/>
                <a:gd name="connsiteY1" fmla="*/ 78508 h 200476"/>
                <a:gd name="connsiteX2" fmla="*/ 509359 w 512534"/>
                <a:gd name="connsiteY2" fmla="*/ 200476 h 200476"/>
                <a:gd name="connsiteX3" fmla="*/ 47608 w 512534"/>
                <a:gd name="connsiteY3" fmla="*/ 82103 h 200476"/>
                <a:gd name="connsiteX4" fmla="*/ 0 w 512534"/>
                <a:gd name="connsiteY4" fmla="*/ 0 h 20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534" h="200476">
                  <a:moveTo>
                    <a:pt x="0" y="0"/>
                  </a:moveTo>
                  <a:lnTo>
                    <a:pt x="512534" y="78508"/>
                  </a:lnTo>
                  <a:cubicBezTo>
                    <a:pt x="511476" y="119164"/>
                    <a:pt x="510417" y="159820"/>
                    <a:pt x="509359" y="200476"/>
                  </a:cubicBezTo>
                  <a:lnTo>
                    <a:pt x="47608" y="82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013495DF-714E-F8AB-2234-54D0C99D512A}"/>
                </a:ext>
              </a:extLst>
            </p:cNvPr>
            <p:cNvSpPr/>
            <p:nvPr/>
          </p:nvSpPr>
          <p:spPr>
            <a:xfrm>
              <a:off x="2399214" y="3020383"/>
              <a:ext cx="916778" cy="392641"/>
            </a:xfrm>
            <a:custGeom>
              <a:avLst/>
              <a:gdLst>
                <a:gd name="connsiteX0" fmla="*/ 668249 w 668249"/>
                <a:gd name="connsiteY0" fmla="*/ 0 h 286200"/>
                <a:gd name="connsiteX1" fmla="*/ 668249 w 668249"/>
                <a:gd name="connsiteY1" fmla="*/ 118793 h 286200"/>
                <a:gd name="connsiteX2" fmla="*/ 26114 w 668249"/>
                <a:gd name="connsiteY2" fmla="*/ 286200 h 286200"/>
                <a:gd name="connsiteX3" fmla="*/ 0 w 668249"/>
                <a:gd name="connsiteY3" fmla="*/ 241165 h 2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249" h="286200">
                  <a:moveTo>
                    <a:pt x="668249" y="0"/>
                  </a:moveTo>
                  <a:lnTo>
                    <a:pt x="668249" y="118793"/>
                  </a:lnTo>
                  <a:lnTo>
                    <a:pt x="26114" y="286200"/>
                  </a:lnTo>
                  <a:lnTo>
                    <a:pt x="0" y="2411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9CE97B4F-AA80-D7A4-0B68-57D6B3119C1F}"/>
                </a:ext>
              </a:extLst>
            </p:cNvPr>
            <p:cNvSpPr/>
            <p:nvPr/>
          </p:nvSpPr>
          <p:spPr>
            <a:xfrm>
              <a:off x="2476323" y="3335951"/>
              <a:ext cx="839667" cy="205040"/>
            </a:xfrm>
            <a:custGeom>
              <a:avLst/>
              <a:gdLst>
                <a:gd name="connsiteX0" fmla="*/ 612042 w 612042"/>
                <a:gd name="connsiteY0" fmla="*/ 0 h 149456"/>
                <a:gd name="connsiteX1" fmla="*/ 612042 w 612042"/>
                <a:gd name="connsiteY1" fmla="*/ 118793 h 149456"/>
                <a:gd name="connsiteX2" fmla="*/ 29053 w 612042"/>
                <a:gd name="connsiteY2" fmla="*/ 149456 h 149456"/>
                <a:gd name="connsiteX3" fmla="*/ 0 w 612042"/>
                <a:gd name="connsiteY3" fmla="*/ 99352 h 14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42" h="149456">
                  <a:moveTo>
                    <a:pt x="612042" y="0"/>
                  </a:moveTo>
                  <a:lnTo>
                    <a:pt x="612042" y="118793"/>
                  </a:lnTo>
                  <a:lnTo>
                    <a:pt x="29053" y="149456"/>
                  </a:lnTo>
                  <a:lnTo>
                    <a:pt x="0" y="99352"/>
                  </a:lnTo>
                  <a:close/>
                </a:path>
              </a:pathLst>
            </a:custGeom>
            <a:solidFill>
              <a:srgbClr val="B5DB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283654EC-C511-328F-8914-E0EA89876E6E}"/>
                </a:ext>
              </a:extLst>
            </p:cNvPr>
            <p:cNvSpPr/>
            <p:nvPr/>
          </p:nvSpPr>
          <p:spPr>
            <a:xfrm>
              <a:off x="2502122" y="3499718"/>
              <a:ext cx="813871" cy="162974"/>
            </a:xfrm>
            <a:custGeom>
              <a:avLst/>
              <a:gdLst>
                <a:gd name="connsiteX0" fmla="*/ 580539 w 580539"/>
                <a:gd name="connsiteY0" fmla="*/ 0 h 118793"/>
                <a:gd name="connsiteX1" fmla="*/ 580539 w 580539"/>
                <a:gd name="connsiteY1" fmla="*/ 118793 h 118793"/>
                <a:gd name="connsiteX2" fmla="*/ 36377 w 580539"/>
                <a:gd name="connsiteY2" fmla="*/ 97043 h 118793"/>
                <a:gd name="connsiteX3" fmla="*/ 0 w 580539"/>
                <a:gd name="connsiteY3" fmla="*/ 34309 h 118793"/>
                <a:gd name="connsiteX0" fmla="*/ 593239 w 593239"/>
                <a:gd name="connsiteY0" fmla="*/ 0 h 118793"/>
                <a:gd name="connsiteX1" fmla="*/ 593239 w 593239"/>
                <a:gd name="connsiteY1" fmla="*/ 118793 h 118793"/>
                <a:gd name="connsiteX2" fmla="*/ 49077 w 593239"/>
                <a:gd name="connsiteY2" fmla="*/ 97043 h 118793"/>
                <a:gd name="connsiteX3" fmla="*/ 0 w 593239"/>
                <a:gd name="connsiteY3" fmla="*/ 31134 h 118793"/>
                <a:gd name="connsiteX4" fmla="*/ 593239 w 593239"/>
                <a:gd name="connsiteY4" fmla="*/ 0 h 11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39" h="118793">
                  <a:moveTo>
                    <a:pt x="593239" y="0"/>
                  </a:moveTo>
                  <a:lnTo>
                    <a:pt x="593239" y="118793"/>
                  </a:lnTo>
                  <a:lnTo>
                    <a:pt x="49077" y="97043"/>
                  </a:lnTo>
                  <a:lnTo>
                    <a:pt x="0" y="31134"/>
                  </a:lnTo>
                  <a:lnTo>
                    <a:pt x="59323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B7087668-EE7D-8D94-9591-2CD5262D72C8}"/>
                </a:ext>
              </a:extLst>
            </p:cNvPr>
            <p:cNvSpPr/>
            <p:nvPr/>
          </p:nvSpPr>
          <p:spPr>
            <a:xfrm>
              <a:off x="2567270" y="3629088"/>
              <a:ext cx="748725" cy="197372"/>
            </a:xfrm>
            <a:custGeom>
              <a:avLst/>
              <a:gdLst>
                <a:gd name="connsiteX0" fmla="*/ 0 w 545753"/>
                <a:gd name="connsiteY0" fmla="*/ 0 h 143866"/>
                <a:gd name="connsiteX1" fmla="*/ 545753 w 545753"/>
                <a:gd name="connsiteY1" fmla="*/ 25073 h 143866"/>
                <a:gd name="connsiteX2" fmla="*/ 545753 w 545753"/>
                <a:gd name="connsiteY2" fmla="*/ 143866 h 143866"/>
                <a:gd name="connsiteX3" fmla="*/ 37278 w 545753"/>
                <a:gd name="connsiteY3" fmla="*/ 64289 h 14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53" h="143866">
                  <a:moveTo>
                    <a:pt x="0" y="0"/>
                  </a:moveTo>
                  <a:lnTo>
                    <a:pt x="545753" y="25073"/>
                  </a:lnTo>
                  <a:lnTo>
                    <a:pt x="545753" y="143866"/>
                  </a:lnTo>
                  <a:lnTo>
                    <a:pt x="37278" y="642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544978EB-DFE4-ED21-1557-CE99066DFCB6}"/>
                </a:ext>
              </a:extLst>
            </p:cNvPr>
            <p:cNvSpPr/>
            <p:nvPr/>
          </p:nvSpPr>
          <p:spPr>
            <a:xfrm>
              <a:off x="2682223" y="3818244"/>
              <a:ext cx="633769" cy="326658"/>
            </a:xfrm>
            <a:custGeom>
              <a:avLst/>
              <a:gdLst>
                <a:gd name="connsiteX0" fmla="*/ 0 w 461961"/>
                <a:gd name="connsiteY0" fmla="*/ 0 h 238105"/>
                <a:gd name="connsiteX1" fmla="*/ 461961 w 461961"/>
                <a:gd name="connsiteY1" fmla="*/ 119312 h 238105"/>
                <a:gd name="connsiteX2" fmla="*/ 461961 w 461961"/>
                <a:gd name="connsiteY2" fmla="*/ 238105 h 238105"/>
                <a:gd name="connsiteX3" fmla="*/ 49835 w 461961"/>
                <a:gd name="connsiteY3" fmla="*/ 85943 h 23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961" h="238105">
                  <a:moveTo>
                    <a:pt x="0" y="0"/>
                  </a:moveTo>
                  <a:lnTo>
                    <a:pt x="461961" y="119312"/>
                  </a:lnTo>
                  <a:lnTo>
                    <a:pt x="461961" y="238105"/>
                  </a:lnTo>
                  <a:lnTo>
                    <a:pt x="49835" y="859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41" name="Rectangle 85">
              <a:extLst>
                <a:ext uri="{FF2B5EF4-FFF2-40B4-BE49-F238E27FC236}">
                  <a16:creationId xmlns:a16="http://schemas.microsoft.com/office/drawing/2014/main" id="{EEA8BB9C-140D-9E09-D17C-E16E3D7F337E}"/>
                </a:ext>
              </a:extLst>
            </p:cNvPr>
            <p:cNvSpPr/>
            <p:nvPr/>
          </p:nvSpPr>
          <p:spPr>
            <a:xfrm>
              <a:off x="2429543" y="3171607"/>
              <a:ext cx="884530" cy="301140"/>
            </a:xfrm>
            <a:custGeom>
              <a:avLst/>
              <a:gdLst>
                <a:gd name="connsiteX0" fmla="*/ 0 w 495718"/>
                <a:gd name="connsiteY0" fmla="*/ 0 h 118793"/>
                <a:gd name="connsiteX1" fmla="*/ 495718 w 495718"/>
                <a:gd name="connsiteY1" fmla="*/ 0 h 118793"/>
                <a:gd name="connsiteX2" fmla="*/ 495718 w 495718"/>
                <a:gd name="connsiteY2" fmla="*/ 118793 h 118793"/>
                <a:gd name="connsiteX3" fmla="*/ 0 w 495718"/>
                <a:gd name="connsiteY3" fmla="*/ 118793 h 118793"/>
                <a:gd name="connsiteX4" fmla="*/ 0 w 495718"/>
                <a:gd name="connsiteY4" fmla="*/ 0 h 118793"/>
                <a:gd name="connsiteX0" fmla="*/ 609182 w 1104900"/>
                <a:gd name="connsiteY0" fmla="*/ 0 h 220393"/>
                <a:gd name="connsiteX1" fmla="*/ 1104900 w 1104900"/>
                <a:gd name="connsiteY1" fmla="*/ 0 h 220393"/>
                <a:gd name="connsiteX2" fmla="*/ 0 w 1104900"/>
                <a:gd name="connsiteY2" fmla="*/ 220393 h 220393"/>
                <a:gd name="connsiteX3" fmla="*/ 609182 w 1104900"/>
                <a:gd name="connsiteY3" fmla="*/ 118793 h 220393"/>
                <a:gd name="connsiteX4" fmla="*/ 609182 w 1104900"/>
                <a:gd name="connsiteY4" fmla="*/ 0 h 220393"/>
                <a:gd name="connsiteX0" fmla="*/ 653632 w 653632"/>
                <a:gd name="connsiteY0" fmla="*/ 0 h 220393"/>
                <a:gd name="connsiteX1" fmla="*/ 0 w 653632"/>
                <a:gd name="connsiteY1" fmla="*/ 168275 h 220393"/>
                <a:gd name="connsiteX2" fmla="*/ 44450 w 653632"/>
                <a:gd name="connsiteY2" fmla="*/ 220393 h 220393"/>
                <a:gd name="connsiteX3" fmla="*/ 653632 w 653632"/>
                <a:gd name="connsiteY3" fmla="*/ 118793 h 220393"/>
                <a:gd name="connsiteX4" fmla="*/ 653632 w 653632"/>
                <a:gd name="connsiteY4" fmla="*/ 0 h 220393"/>
                <a:gd name="connsiteX0" fmla="*/ 653632 w 653632"/>
                <a:gd name="connsiteY0" fmla="*/ 0 h 219504"/>
                <a:gd name="connsiteX1" fmla="*/ 0 w 653632"/>
                <a:gd name="connsiteY1" fmla="*/ 168275 h 219504"/>
                <a:gd name="connsiteX2" fmla="*/ 41783 w 653632"/>
                <a:gd name="connsiteY2" fmla="*/ 219504 h 219504"/>
                <a:gd name="connsiteX3" fmla="*/ 653632 w 653632"/>
                <a:gd name="connsiteY3" fmla="*/ 118793 h 219504"/>
                <a:gd name="connsiteX4" fmla="*/ 653632 w 653632"/>
                <a:gd name="connsiteY4" fmla="*/ 0 h 219504"/>
                <a:gd name="connsiteX0" fmla="*/ 644743 w 644743"/>
                <a:gd name="connsiteY0" fmla="*/ 0 h 219504"/>
                <a:gd name="connsiteX1" fmla="*/ 0 w 644743"/>
                <a:gd name="connsiteY1" fmla="*/ 165608 h 219504"/>
                <a:gd name="connsiteX2" fmla="*/ 32894 w 644743"/>
                <a:gd name="connsiteY2" fmla="*/ 219504 h 219504"/>
                <a:gd name="connsiteX3" fmla="*/ 644743 w 644743"/>
                <a:gd name="connsiteY3" fmla="*/ 118793 h 219504"/>
                <a:gd name="connsiteX4" fmla="*/ 644743 w 644743"/>
                <a:gd name="connsiteY4" fmla="*/ 0 h 2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743" h="219504">
                  <a:moveTo>
                    <a:pt x="644743" y="0"/>
                  </a:moveTo>
                  <a:lnTo>
                    <a:pt x="0" y="165608"/>
                  </a:lnTo>
                  <a:lnTo>
                    <a:pt x="32894" y="219504"/>
                  </a:lnTo>
                  <a:lnTo>
                    <a:pt x="644743" y="118793"/>
                  </a:lnTo>
                  <a:lnTo>
                    <a:pt x="6447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CCBE3D0E-3A8A-FA38-B139-506E38B436F6}"/>
                </a:ext>
              </a:extLst>
            </p:cNvPr>
            <p:cNvCxnSpPr>
              <a:cxnSpLocks/>
              <a:endCxn id="1045" idx="0"/>
            </p:cNvCxnSpPr>
            <p:nvPr/>
          </p:nvCxnSpPr>
          <p:spPr>
            <a:xfrm flipV="1">
              <a:off x="1621245" y="2685456"/>
              <a:ext cx="382380" cy="1556352"/>
            </a:xfrm>
            <a:prstGeom prst="line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C0F64413-A5DD-D62C-9784-45D0A99A8B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651" y="4241808"/>
              <a:ext cx="774822" cy="422629"/>
            </a:xfrm>
            <a:prstGeom prst="line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3316E6A9-E858-8EEE-FBB7-F56D0F70D7A5}"/>
                </a:ext>
              </a:extLst>
            </p:cNvPr>
            <p:cNvCxnSpPr>
              <a:cxnSpLocks/>
            </p:cNvCxnSpPr>
            <p:nvPr/>
          </p:nvCxnSpPr>
          <p:spPr>
            <a:xfrm>
              <a:off x="1621245" y="4241808"/>
              <a:ext cx="1546291" cy="429339"/>
            </a:xfrm>
            <a:prstGeom prst="line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5" name="Triangle 1044">
              <a:extLst>
                <a:ext uri="{FF2B5EF4-FFF2-40B4-BE49-F238E27FC236}">
                  <a16:creationId xmlns:a16="http://schemas.microsoft.com/office/drawing/2014/main" id="{52BE02D5-3B51-C7F8-30FE-EE41D23EEEE2}"/>
                </a:ext>
              </a:extLst>
            </p:cNvPr>
            <p:cNvSpPr/>
            <p:nvPr/>
          </p:nvSpPr>
          <p:spPr>
            <a:xfrm>
              <a:off x="836358" y="2685456"/>
              <a:ext cx="2334532" cy="1992400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46" name="Picture 1045">
              <a:extLst>
                <a:ext uri="{FF2B5EF4-FFF2-40B4-BE49-F238E27FC236}">
                  <a16:creationId xmlns:a16="http://schemas.microsoft.com/office/drawing/2014/main" id="{9213C0FB-4B7E-BA74-1390-A2B0D9192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84430" y="3250030"/>
              <a:ext cx="1124520" cy="665225"/>
            </a:xfrm>
            <a:prstGeom prst="rect">
              <a:avLst/>
            </a:prstGeom>
          </p:spPr>
        </p:pic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C35B2ED8-A5F2-1500-E548-3829C2F63337}"/>
                </a:ext>
              </a:extLst>
            </p:cNvPr>
            <p:cNvGrpSpPr/>
            <p:nvPr/>
          </p:nvGrpSpPr>
          <p:grpSpPr>
            <a:xfrm>
              <a:off x="5114518" y="2084230"/>
              <a:ext cx="4435969" cy="2976925"/>
              <a:chOff x="4465349" y="2830129"/>
              <a:chExt cx="4866448" cy="2344719"/>
            </a:xfrm>
          </p:grpSpPr>
          <p:sp>
            <p:nvSpPr>
              <p:cNvPr id="1056" name="Round Same-side Corner of Rectangle 1055">
                <a:extLst>
                  <a:ext uri="{FF2B5EF4-FFF2-40B4-BE49-F238E27FC236}">
                    <a16:creationId xmlns:a16="http://schemas.microsoft.com/office/drawing/2014/main" id="{1602E42F-D478-1985-590C-98B2EEF7737F}"/>
                  </a:ext>
                </a:extLst>
              </p:cNvPr>
              <p:cNvSpPr/>
              <p:nvPr/>
            </p:nvSpPr>
            <p:spPr>
              <a:xfrm rot="5400000">
                <a:off x="6600853" y="694625"/>
                <a:ext cx="334987" cy="460599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57" name="Round Same-side Corner of Rectangle 1056">
                <a:extLst>
                  <a:ext uri="{FF2B5EF4-FFF2-40B4-BE49-F238E27FC236}">
                    <a16:creationId xmlns:a16="http://schemas.microsoft.com/office/drawing/2014/main" id="{55D9535F-654A-FECF-99E0-D3CDD4E2CA5B}"/>
                  </a:ext>
                </a:extLst>
              </p:cNvPr>
              <p:cNvSpPr/>
              <p:nvPr/>
            </p:nvSpPr>
            <p:spPr>
              <a:xfrm rot="5400000">
                <a:off x="6527290" y="1095208"/>
                <a:ext cx="334987" cy="445886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8" name="Round Same-side Corner of Rectangle 1057">
                <a:extLst>
                  <a:ext uri="{FF2B5EF4-FFF2-40B4-BE49-F238E27FC236}">
                    <a16:creationId xmlns:a16="http://schemas.microsoft.com/office/drawing/2014/main" id="{95B31BB6-69FF-33D7-DDAE-9A9ABB6CBE81}"/>
                  </a:ext>
                </a:extLst>
              </p:cNvPr>
              <p:cNvSpPr/>
              <p:nvPr/>
            </p:nvSpPr>
            <p:spPr>
              <a:xfrm rot="5400000">
                <a:off x="6595664" y="1361822"/>
                <a:ext cx="345372" cy="460599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5DB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9" name="Round Same-side Corner of Rectangle 1058">
                <a:extLst>
                  <a:ext uri="{FF2B5EF4-FFF2-40B4-BE49-F238E27FC236}">
                    <a16:creationId xmlns:a16="http://schemas.microsoft.com/office/drawing/2014/main" id="{BD64F2E8-718A-65B1-2D8E-FD39261A2E78}"/>
                  </a:ext>
                </a:extLst>
              </p:cNvPr>
              <p:cNvSpPr/>
              <p:nvPr/>
            </p:nvSpPr>
            <p:spPr>
              <a:xfrm rot="5400000">
                <a:off x="6725888" y="1567313"/>
                <a:ext cx="345372" cy="486644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0" name="Round Same-side Corner of Rectangle 1059">
                <a:extLst>
                  <a:ext uri="{FF2B5EF4-FFF2-40B4-BE49-F238E27FC236}">
                    <a16:creationId xmlns:a16="http://schemas.microsoft.com/office/drawing/2014/main" id="{F91550DD-54A2-6334-421F-5B4BBEBA3EFF}"/>
                  </a:ext>
                </a:extLst>
              </p:cNvPr>
              <p:cNvSpPr/>
              <p:nvPr/>
            </p:nvSpPr>
            <p:spPr>
              <a:xfrm rot="5400000">
                <a:off x="6673736" y="1963462"/>
                <a:ext cx="336355" cy="47531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1" name="Round Same-side Corner of Rectangle 1060">
                <a:extLst>
                  <a:ext uri="{FF2B5EF4-FFF2-40B4-BE49-F238E27FC236}">
                    <a16:creationId xmlns:a16="http://schemas.microsoft.com/office/drawing/2014/main" id="{454A7C21-9B56-D20E-EA47-A986884E7FAF}"/>
                  </a:ext>
                </a:extLst>
              </p:cNvPr>
              <p:cNvSpPr/>
              <p:nvPr/>
            </p:nvSpPr>
            <p:spPr>
              <a:xfrm rot="5400000">
                <a:off x="6601377" y="2371542"/>
                <a:ext cx="333945" cy="460599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2" name="Round Same-side Corner of Rectangle 1061">
                <a:extLst>
                  <a:ext uri="{FF2B5EF4-FFF2-40B4-BE49-F238E27FC236}">
                    <a16:creationId xmlns:a16="http://schemas.microsoft.com/office/drawing/2014/main" id="{B5EC1EFA-67EF-DEFC-FEED-3BF0D6D98F32}"/>
                  </a:ext>
                </a:extLst>
              </p:cNvPr>
              <p:cNvSpPr/>
              <p:nvPr/>
            </p:nvSpPr>
            <p:spPr>
              <a:xfrm rot="5400000">
                <a:off x="6527290" y="2777924"/>
                <a:ext cx="334987" cy="445886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48" name="Picture 1047">
              <a:extLst>
                <a:ext uri="{FF2B5EF4-FFF2-40B4-BE49-F238E27FC236}">
                  <a16:creationId xmlns:a16="http://schemas.microsoft.com/office/drawing/2014/main" id="{67D5DB0D-95D5-3A6F-EB5D-AC5A695AF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784601" y="2416702"/>
              <a:ext cx="2980752" cy="2315808"/>
            </a:xfrm>
            <a:prstGeom prst="rect">
              <a:avLst/>
            </a:prstGeom>
          </p:spPr>
        </p:pic>
        <p:sp>
          <p:nvSpPr>
            <p:cNvPr id="1049" name="TextBox 1048">
              <a:extLst>
                <a:ext uri="{FF2B5EF4-FFF2-40B4-BE49-F238E27FC236}">
                  <a16:creationId xmlns:a16="http://schemas.microsoft.com/office/drawing/2014/main" id="{EF101CB3-7C6A-BEF6-3073-B9900288E65F}"/>
                </a:ext>
              </a:extLst>
            </p:cNvPr>
            <p:cNvSpPr txBox="1"/>
            <p:nvPr/>
          </p:nvSpPr>
          <p:spPr>
            <a:xfrm>
              <a:off x="5427607" y="2990377"/>
              <a:ext cx="4018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" pitchFamily="2" charset="77"/>
                </a:rPr>
                <a:t>unprotected sex</a:t>
              </a:r>
            </a:p>
          </p:txBody>
        </p:sp>
        <p:sp>
          <p:nvSpPr>
            <p:cNvPr id="1050" name="TextBox 1049">
              <a:extLst>
                <a:ext uri="{FF2B5EF4-FFF2-40B4-BE49-F238E27FC236}">
                  <a16:creationId xmlns:a16="http://schemas.microsoft.com/office/drawing/2014/main" id="{97EC33E7-3A7A-5940-7E64-90F2A02BC4CB}"/>
                </a:ext>
              </a:extLst>
            </p:cNvPr>
            <p:cNvSpPr txBox="1"/>
            <p:nvPr/>
          </p:nvSpPr>
          <p:spPr>
            <a:xfrm>
              <a:off x="5420718" y="2574391"/>
              <a:ext cx="4018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" pitchFamily="2" charset="77"/>
                </a:rPr>
                <a:t>high-risk partners</a:t>
              </a:r>
            </a:p>
          </p:txBody>
        </p:sp>
        <p:sp>
          <p:nvSpPr>
            <p:cNvPr id="1051" name="TextBox 1050">
              <a:extLst>
                <a:ext uri="{FF2B5EF4-FFF2-40B4-BE49-F238E27FC236}">
                  <a16:creationId xmlns:a16="http://schemas.microsoft.com/office/drawing/2014/main" id="{C5F66B31-7029-DC80-F69F-B4684C4D4A60}"/>
                </a:ext>
              </a:extLst>
            </p:cNvPr>
            <p:cNvSpPr txBox="1"/>
            <p:nvPr/>
          </p:nvSpPr>
          <p:spPr>
            <a:xfrm>
              <a:off x="5352673" y="2175241"/>
              <a:ext cx="4018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" pitchFamily="2" charset="77"/>
                </a:rPr>
                <a:t>sexual violence</a:t>
              </a:r>
            </a:p>
          </p:txBody>
        </p:sp>
        <p:sp>
          <p:nvSpPr>
            <p:cNvPr id="1052" name="TextBox 1051">
              <a:extLst>
                <a:ext uri="{FF2B5EF4-FFF2-40B4-BE49-F238E27FC236}">
                  <a16:creationId xmlns:a16="http://schemas.microsoft.com/office/drawing/2014/main" id="{C5491D8D-7582-0B21-602D-7DC52089A056}"/>
                </a:ext>
              </a:extLst>
            </p:cNvPr>
            <p:cNvSpPr txBox="1"/>
            <p:nvPr/>
          </p:nvSpPr>
          <p:spPr>
            <a:xfrm>
              <a:off x="5420718" y="3432485"/>
              <a:ext cx="4018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Montserrat" pitchFamily="2" charset="77"/>
                </a:rPr>
                <a:t>gender inequity</a:t>
              </a:r>
            </a:p>
          </p:txBody>
        </p:sp>
        <p:sp>
          <p:nvSpPr>
            <p:cNvPr id="1053" name="TextBox 1052">
              <a:extLst>
                <a:ext uri="{FF2B5EF4-FFF2-40B4-BE49-F238E27FC236}">
                  <a16:creationId xmlns:a16="http://schemas.microsoft.com/office/drawing/2014/main" id="{8F7EE445-4CEC-4728-4DC3-045AB36B78C2}"/>
                </a:ext>
              </a:extLst>
            </p:cNvPr>
            <p:cNvSpPr txBox="1"/>
            <p:nvPr/>
          </p:nvSpPr>
          <p:spPr>
            <a:xfrm>
              <a:off x="5420718" y="3856485"/>
              <a:ext cx="4018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Montserrat" pitchFamily="2" charset="77"/>
                </a:rPr>
                <a:t>mental health distress</a:t>
              </a:r>
            </a:p>
          </p:txBody>
        </p:sp>
        <p:sp>
          <p:nvSpPr>
            <p:cNvPr id="1054" name="TextBox 1053">
              <a:extLst>
                <a:ext uri="{FF2B5EF4-FFF2-40B4-BE49-F238E27FC236}">
                  <a16:creationId xmlns:a16="http://schemas.microsoft.com/office/drawing/2014/main" id="{AFF8D61D-E976-6C1F-102B-73FE894D5B1B}"/>
                </a:ext>
              </a:extLst>
            </p:cNvPr>
            <p:cNvSpPr txBox="1"/>
            <p:nvPr/>
          </p:nvSpPr>
          <p:spPr>
            <a:xfrm>
              <a:off x="5420718" y="4280483"/>
              <a:ext cx="4018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" pitchFamily="2" charset="77"/>
                </a:rPr>
                <a:t>food insecurity</a:t>
              </a:r>
            </a:p>
          </p:txBody>
        </p:sp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83A61515-3D4D-E59A-6C70-E2D91AC25AB3}"/>
                </a:ext>
              </a:extLst>
            </p:cNvPr>
            <p:cNvSpPr txBox="1"/>
            <p:nvPr/>
          </p:nvSpPr>
          <p:spPr>
            <a:xfrm>
              <a:off x="5420718" y="4704481"/>
              <a:ext cx="4018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" pitchFamily="2" charset="77"/>
                </a:rPr>
                <a:t>early pregnancy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73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CF2D4-A1EB-54A4-8B11-293522F52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B5F35-4A12-FB4D-BED0-2F5F547D7CF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42F26-FAB6-E9F3-A9D3-AD6B4B2116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63" y="497581"/>
            <a:ext cx="2284591" cy="324537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50E54F-D379-B647-7013-1579B4FF4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87" y="497581"/>
            <a:ext cx="2509094" cy="324537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A5F52E-85D3-043E-B956-D78160561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913" y="2796800"/>
            <a:ext cx="2279621" cy="32029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E7761B-C9CE-1CE1-E7D6-657C0286B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157" y="2766778"/>
            <a:ext cx="2287780" cy="323298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 descr="A person and person looking at a cell phone&#10;&#10;Description automatically generated">
            <a:extLst>
              <a:ext uri="{FF2B5EF4-FFF2-40B4-BE49-F238E27FC236}">
                <a16:creationId xmlns:a16="http://schemas.microsoft.com/office/drawing/2014/main" id="{007D3890-1DE6-28CF-C01D-B7EF7389AE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325" y="518785"/>
            <a:ext cx="2284591" cy="32029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4FFB0-57C8-9C38-D0F8-360D10A1D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6221" y="2766778"/>
            <a:ext cx="2284591" cy="323298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060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281">
            <a:extLst>
              <a:ext uri="{FF2B5EF4-FFF2-40B4-BE49-F238E27FC236}">
                <a16:creationId xmlns:a16="http://schemas.microsoft.com/office/drawing/2014/main" id="{785EB54E-5FA8-BD6B-7743-24CE700E06F1}"/>
              </a:ext>
            </a:extLst>
          </p:cNvPr>
          <p:cNvGrpSpPr/>
          <p:nvPr/>
        </p:nvGrpSpPr>
        <p:grpSpPr>
          <a:xfrm>
            <a:off x="3183141" y="2075646"/>
            <a:ext cx="8508825" cy="3997839"/>
            <a:chOff x="3691551" y="993755"/>
            <a:chExt cx="8360733" cy="3721368"/>
          </a:xfrm>
        </p:grpSpPr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D0A98BDA-3ECC-ACE6-E3F8-01068E18D06B}"/>
                </a:ext>
              </a:extLst>
            </p:cNvPr>
            <p:cNvSpPr/>
            <p:nvPr/>
          </p:nvSpPr>
          <p:spPr>
            <a:xfrm>
              <a:off x="3691551" y="993755"/>
              <a:ext cx="8360733" cy="34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8469D1C2-CD7A-89AC-D3F4-16860E0A666D}"/>
                </a:ext>
              </a:extLst>
            </p:cNvPr>
            <p:cNvSpPr/>
            <p:nvPr/>
          </p:nvSpPr>
          <p:spPr>
            <a:xfrm>
              <a:off x="3691551" y="1327710"/>
              <a:ext cx="8360733" cy="342064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8F8074D4-0EAE-8944-A5C7-58BA7A74D962}"/>
                </a:ext>
              </a:extLst>
            </p:cNvPr>
            <p:cNvSpPr/>
            <p:nvPr/>
          </p:nvSpPr>
          <p:spPr>
            <a:xfrm>
              <a:off x="3691551" y="1669615"/>
              <a:ext cx="8360733" cy="34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20AF9679-D6A4-2547-4859-7CF3A9831496}"/>
                </a:ext>
              </a:extLst>
            </p:cNvPr>
            <p:cNvSpPr/>
            <p:nvPr/>
          </p:nvSpPr>
          <p:spPr>
            <a:xfrm>
              <a:off x="3691551" y="2003570"/>
              <a:ext cx="8360733" cy="342064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E4472280-9F45-5DFD-1802-476DD8ED50CD}"/>
                </a:ext>
              </a:extLst>
            </p:cNvPr>
            <p:cNvSpPr/>
            <p:nvPr/>
          </p:nvSpPr>
          <p:spPr>
            <a:xfrm>
              <a:off x="3691551" y="2345477"/>
              <a:ext cx="8360733" cy="34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3FB9CE0-B41F-609A-DA2D-8DBEF6B7A9D2}"/>
                </a:ext>
              </a:extLst>
            </p:cNvPr>
            <p:cNvSpPr/>
            <p:nvPr/>
          </p:nvSpPr>
          <p:spPr>
            <a:xfrm>
              <a:off x="3691551" y="2679432"/>
              <a:ext cx="8360733" cy="342064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623A00CA-F02F-7476-1ACF-C128844968DA}"/>
                </a:ext>
              </a:extLst>
            </p:cNvPr>
            <p:cNvSpPr/>
            <p:nvPr/>
          </p:nvSpPr>
          <p:spPr>
            <a:xfrm>
              <a:off x="3691551" y="3021337"/>
              <a:ext cx="8360733" cy="34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0572D62E-3A0A-D061-8268-26DD0C2A2F35}"/>
                </a:ext>
              </a:extLst>
            </p:cNvPr>
            <p:cNvSpPr/>
            <p:nvPr/>
          </p:nvSpPr>
          <p:spPr>
            <a:xfrm>
              <a:off x="3691551" y="3355292"/>
              <a:ext cx="8360733" cy="342064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EF59B445-3CE4-0DD5-ABC3-80829828905B}"/>
                </a:ext>
              </a:extLst>
            </p:cNvPr>
            <p:cNvSpPr/>
            <p:nvPr/>
          </p:nvSpPr>
          <p:spPr>
            <a:xfrm>
              <a:off x="3691551" y="3697199"/>
              <a:ext cx="8360733" cy="34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DD844B4D-22E6-0436-104F-313572FC3025}"/>
                </a:ext>
              </a:extLst>
            </p:cNvPr>
            <p:cNvSpPr/>
            <p:nvPr/>
          </p:nvSpPr>
          <p:spPr>
            <a:xfrm>
              <a:off x="3691551" y="4031154"/>
              <a:ext cx="8360733" cy="342064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5983A78E-23F9-8EA7-F778-35A5D4BA05D8}"/>
                </a:ext>
              </a:extLst>
            </p:cNvPr>
            <p:cNvSpPr/>
            <p:nvPr/>
          </p:nvSpPr>
          <p:spPr>
            <a:xfrm>
              <a:off x="3691551" y="4373059"/>
              <a:ext cx="8360733" cy="34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itchFamily="2" charset="7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3FA3F3F-15AC-8349-DD66-72B88DE0BA21}"/>
              </a:ext>
            </a:extLst>
          </p:cNvPr>
          <p:cNvSpPr txBox="1"/>
          <p:nvPr/>
        </p:nvSpPr>
        <p:spPr>
          <a:xfrm>
            <a:off x="5175052" y="6601370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Modelled marginal effects accounting for covariates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Arial Narrow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D52E46-6C53-991F-4107-BBDB48AEBD67}"/>
              </a:ext>
            </a:extLst>
          </p:cNvPr>
          <p:cNvGrpSpPr/>
          <p:nvPr/>
        </p:nvGrpSpPr>
        <p:grpSpPr>
          <a:xfrm>
            <a:off x="7335123" y="2074759"/>
            <a:ext cx="3159123" cy="3998726"/>
            <a:chOff x="7572223" y="612709"/>
            <a:chExt cx="3159123" cy="583081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E4E6945-5600-815C-4709-1B9E3C196B4C}"/>
                </a:ext>
              </a:extLst>
            </p:cNvPr>
            <p:cNvGrpSpPr/>
            <p:nvPr/>
          </p:nvGrpSpPr>
          <p:grpSpPr>
            <a:xfrm flipH="1">
              <a:off x="7883377" y="612709"/>
              <a:ext cx="2527298" cy="5830816"/>
              <a:chOff x="5560036" y="1073187"/>
              <a:chExt cx="969904" cy="4979402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892A0AD-BA54-C0A4-8DCB-363C499604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29940" y="1073187"/>
                <a:ext cx="0" cy="497940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94F22324-67FA-C7A4-89AC-6E35649791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87464" y="1073187"/>
                <a:ext cx="0" cy="497940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40A553D-4515-DFF4-95B7-2934FEDEF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4988" y="1073187"/>
                <a:ext cx="0" cy="497940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7ACDBF3-4BC4-7CD2-A8BE-74192C85E9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2512" y="1073187"/>
                <a:ext cx="0" cy="497940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4A2EAF7-63EC-8ACD-5B87-21E3A3F959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60036" y="1073187"/>
                <a:ext cx="0" cy="497940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3DDE55EA-2FF4-01F2-9FAD-5F353DEB0B18}"/>
                </a:ext>
              </a:extLst>
            </p:cNvPr>
            <p:cNvGrpSpPr/>
            <p:nvPr/>
          </p:nvGrpSpPr>
          <p:grpSpPr>
            <a:xfrm flipH="1">
              <a:off x="7572223" y="612710"/>
              <a:ext cx="3159123" cy="5830816"/>
              <a:chOff x="5317560" y="1073187"/>
              <a:chExt cx="1212380" cy="4979402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6F7B2E-D774-6229-5BA1-F09B8ABD5E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7560" y="1073187"/>
                <a:ext cx="0" cy="497940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74CAB66F-A6C0-91CC-B359-462470AA69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29940" y="1073187"/>
                <a:ext cx="0" cy="497940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B0C3B0FF-C18A-87EE-D723-564F94FC81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87464" y="1073187"/>
                <a:ext cx="0" cy="497940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1E75B1FC-5513-D773-E30E-4FFB3FF113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4988" y="1073187"/>
                <a:ext cx="0" cy="497940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FBBA6AF9-5761-E627-6832-36736A4A73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2512" y="1073187"/>
                <a:ext cx="0" cy="497940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EB257F77-64CD-557D-9B22-CAD1AE67A1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60036" y="1073187"/>
                <a:ext cx="0" cy="497940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64D1411D-0B67-69E9-1A0F-6FE2F1958544}"/>
              </a:ext>
            </a:extLst>
          </p:cNvPr>
          <p:cNvGrpSpPr/>
          <p:nvPr/>
        </p:nvGrpSpPr>
        <p:grpSpPr>
          <a:xfrm>
            <a:off x="7137358" y="1770151"/>
            <a:ext cx="3457878" cy="369332"/>
            <a:chOff x="1959070" y="797689"/>
            <a:chExt cx="3457878" cy="369332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4482CFF-5A8D-FD05-B069-0D7BEFD52347}"/>
                </a:ext>
              </a:extLst>
            </p:cNvPr>
            <p:cNvSpPr/>
            <p:nvPr/>
          </p:nvSpPr>
          <p:spPr>
            <a:xfrm>
              <a:off x="5212891" y="804039"/>
              <a:ext cx="20405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00">
                  <a:solidFill>
                    <a:schemeClr val="bg1">
                      <a:lumMod val="85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0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B624B819-6A52-EFE8-174C-41BF2BC34841}"/>
                </a:ext>
              </a:extLst>
            </p:cNvPr>
            <p:cNvSpPr/>
            <p:nvPr/>
          </p:nvSpPr>
          <p:spPr>
            <a:xfrm>
              <a:off x="4494030" y="804039"/>
              <a:ext cx="37333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00">
                  <a:solidFill>
                    <a:schemeClr val="bg1">
                      <a:lumMod val="85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20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501C1F6-8A3F-F581-CAA5-8C861AFB5515}"/>
                </a:ext>
              </a:extLst>
            </p:cNvPr>
            <p:cNvSpPr/>
            <p:nvPr/>
          </p:nvSpPr>
          <p:spPr>
            <a:xfrm>
              <a:off x="3866473" y="804039"/>
              <a:ext cx="37333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00">
                  <a:solidFill>
                    <a:schemeClr val="bg1">
                      <a:lumMod val="85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40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D049E255-9E2A-3F4D-6926-89B2D9090500}"/>
                </a:ext>
              </a:extLst>
            </p:cNvPr>
            <p:cNvSpPr/>
            <p:nvPr/>
          </p:nvSpPr>
          <p:spPr>
            <a:xfrm>
              <a:off x="3238566" y="804039"/>
              <a:ext cx="37333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00">
                  <a:solidFill>
                    <a:schemeClr val="bg1">
                      <a:lumMod val="85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60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E8F7B80-FF10-867C-68E3-FCB17EADB415}"/>
                </a:ext>
              </a:extLst>
            </p:cNvPr>
            <p:cNvSpPr/>
            <p:nvPr/>
          </p:nvSpPr>
          <p:spPr>
            <a:xfrm>
              <a:off x="2609945" y="804039"/>
              <a:ext cx="37333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00">
                  <a:solidFill>
                    <a:schemeClr val="bg1">
                      <a:lumMod val="85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80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FE658441-0AC5-270B-0535-1AB87CC1DD43}"/>
                </a:ext>
              </a:extLst>
            </p:cNvPr>
            <p:cNvSpPr/>
            <p:nvPr/>
          </p:nvSpPr>
          <p:spPr>
            <a:xfrm>
              <a:off x="1959070" y="797689"/>
              <a:ext cx="3733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00">
                  <a:solidFill>
                    <a:schemeClr val="bg1">
                      <a:lumMod val="85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100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13BDEC7-32B1-854B-CD2A-B387657A6872}"/>
              </a:ext>
            </a:extLst>
          </p:cNvPr>
          <p:cNvSpPr/>
          <p:nvPr/>
        </p:nvSpPr>
        <p:spPr>
          <a:xfrm>
            <a:off x="10345705" y="1449541"/>
            <a:ext cx="1588110" cy="29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40"/>
              </a:spcAft>
              <a:tabLst>
                <a:tab pos="2084388" algn="l"/>
              </a:tabLst>
            </a:pPr>
            <a:r>
              <a:rPr lang="en-US" sz="1000">
                <a:solidFill>
                  <a:schemeClr val="tx2"/>
                </a:solidFill>
                <a:latin typeface="Montserrat" pitchFamily="2" charset="77"/>
                <a:cs typeface="Arial Narrow" panose="020B0604020202020204" pitchFamily="34" charset="0"/>
              </a:rPr>
              <a:t>Absolute change</a:t>
            </a:r>
            <a:endParaRPr lang="en-GB" sz="1000">
              <a:solidFill>
                <a:schemeClr val="tx2"/>
              </a:solidFill>
              <a:latin typeface="Montserrat" pitchFamily="2" charset="77"/>
              <a:cs typeface="Arial Narrow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32F9C87-6408-3CF9-EB2D-517F7EB77E3F}"/>
              </a:ext>
            </a:extLst>
          </p:cNvPr>
          <p:cNvSpPr/>
          <p:nvPr/>
        </p:nvSpPr>
        <p:spPr>
          <a:xfrm>
            <a:off x="7310405" y="1449541"/>
            <a:ext cx="3183842" cy="29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40"/>
              </a:spcAft>
              <a:tabLst>
                <a:tab pos="2084388" algn="l"/>
              </a:tabLst>
            </a:pPr>
            <a:r>
              <a:rPr lang="en-US" sz="1000">
                <a:solidFill>
                  <a:schemeClr val="tx2"/>
                </a:solidFill>
                <a:latin typeface="Montserrat" pitchFamily="2" charset="77"/>
                <a:cs typeface="Arial Narrow" panose="020B0604020202020204" pitchFamily="34" charset="0"/>
              </a:rPr>
              <a:t>Relative percentage change</a:t>
            </a:r>
            <a:endParaRPr lang="en-GB" sz="1000">
              <a:solidFill>
                <a:schemeClr val="tx2"/>
              </a:solidFill>
              <a:latin typeface="Montserrat" pitchFamily="2" charset="77"/>
              <a:cs typeface="Arial Narrow" panose="020B0604020202020204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1F5EE97-5C0C-445B-3399-21EDD05B9959}"/>
              </a:ext>
            </a:extLst>
          </p:cNvPr>
          <p:cNvGrpSpPr/>
          <p:nvPr/>
        </p:nvGrpSpPr>
        <p:grpSpPr>
          <a:xfrm>
            <a:off x="7467558" y="1776501"/>
            <a:ext cx="2889244" cy="230832"/>
            <a:chOff x="1978120" y="804039"/>
            <a:chExt cx="2889244" cy="23083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F00F2ED-E155-DC03-1252-8BA47949C851}"/>
                </a:ext>
              </a:extLst>
            </p:cNvPr>
            <p:cNvSpPr/>
            <p:nvPr/>
          </p:nvSpPr>
          <p:spPr>
            <a:xfrm>
              <a:off x="4494030" y="804039"/>
              <a:ext cx="37333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00">
                  <a:solidFill>
                    <a:schemeClr val="bg1">
                      <a:lumMod val="85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10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DC4BE7B-C47B-1C61-68EB-7A0E68A82736}"/>
                </a:ext>
              </a:extLst>
            </p:cNvPr>
            <p:cNvSpPr/>
            <p:nvPr/>
          </p:nvSpPr>
          <p:spPr>
            <a:xfrm>
              <a:off x="3866473" y="804039"/>
              <a:ext cx="37333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00">
                  <a:solidFill>
                    <a:schemeClr val="bg1">
                      <a:lumMod val="85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30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23D8EF0-9232-7FFA-3C73-88B24B15BC4A}"/>
                </a:ext>
              </a:extLst>
            </p:cNvPr>
            <p:cNvSpPr/>
            <p:nvPr/>
          </p:nvSpPr>
          <p:spPr>
            <a:xfrm>
              <a:off x="3238566" y="804039"/>
              <a:ext cx="37333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00">
                  <a:solidFill>
                    <a:schemeClr val="bg1">
                      <a:lumMod val="85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50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8914D7E-298E-D19C-68CF-5702253B4027}"/>
                </a:ext>
              </a:extLst>
            </p:cNvPr>
            <p:cNvSpPr/>
            <p:nvPr/>
          </p:nvSpPr>
          <p:spPr>
            <a:xfrm>
              <a:off x="2609945" y="804039"/>
              <a:ext cx="37333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00">
                  <a:solidFill>
                    <a:schemeClr val="bg1">
                      <a:lumMod val="85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70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4E401E2-4181-DB8F-FA01-79A0C4FB20C3}"/>
                </a:ext>
              </a:extLst>
            </p:cNvPr>
            <p:cNvSpPr/>
            <p:nvPr/>
          </p:nvSpPr>
          <p:spPr>
            <a:xfrm>
              <a:off x="1978120" y="804039"/>
              <a:ext cx="37333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00">
                  <a:solidFill>
                    <a:schemeClr val="bg1">
                      <a:lumMod val="85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90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8BE6DBC7-242F-764A-511D-DA5A6B7DFB79}"/>
              </a:ext>
            </a:extLst>
          </p:cNvPr>
          <p:cNvGrpSpPr/>
          <p:nvPr/>
        </p:nvGrpSpPr>
        <p:grpSpPr>
          <a:xfrm>
            <a:off x="7813512" y="2252680"/>
            <a:ext cx="2680167" cy="3292212"/>
            <a:chOff x="8050612" y="1242964"/>
            <a:chExt cx="2680167" cy="3292212"/>
          </a:xfrm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BCC8CAE2-08DE-E8F1-2625-404E9503A7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2722" y="1606682"/>
              <a:ext cx="856800" cy="5471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A776F01-322C-717F-5EAB-9A786D3CA4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3234" y="2712526"/>
              <a:ext cx="2227073" cy="0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F5505D3E-CA49-FD04-A501-FC797EA34A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0612" y="3056884"/>
              <a:ext cx="2674800" cy="0"/>
            </a:xfrm>
            <a:prstGeom prst="line">
              <a:avLst/>
            </a:prstGeom>
            <a:ln w="114300">
              <a:solidFill>
                <a:srgbClr val="285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7200E9C-31B6-09AA-883D-3A55BD9D36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0092" y="4194151"/>
              <a:ext cx="1750215" cy="0"/>
            </a:xfrm>
            <a:prstGeom prst="line">
              <a:avLst/>
            </a:prstGeom>
            <a:ln w="114300">
              <a:solidFill>
                <a:srgbClr val="285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DFC1C727-0DE0-141A-9A86-EAB05E6A48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2779" y="4535176"/>
              <a:ext cx="2268000" cy="0"/>
            </a:xfrm>
            <a:prstGeom prst="line">
              <a:avLst/>
            </a:prstGeom>
            <a:ln w="114300">
              <a:solidFill>
                <a:srgbClr val="285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49BCE9E9-C6DE-6E36-CDC5-0FF3C44B7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6619" y="2353462"/>
              <a:ext cx="1620000" cy="5448"/>
            </a:xfrm>
            <a:prstGeom prst="line">
              <a:avLst/>
            </a:prstGeom>
            <a:ln w="114300">
              <a:solidFill>
                <a:srgbClr val="285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7B182D55-EF0D-C685-932F-A98A86EDF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7955" y="1242964"/>
              <a:ext cx="950400" cy="0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AA2753-827E-AB54-B057-0BF74D971FAB}"/>
              </a:ext>
            </a:extLst>
          </p:cNvPr>
          <p:cNvGrpSpPr/>
          <p:nvPr/>
        </p:nvGrpSpPr>
        <p:grpSpPr>
          <a:xfrm>
            <a:off x="7296460" y="2106648"/>
            <a:ext cx="2359040" cy="3598148"/>
            <a:chOff x="7479439" y="1913455"/>
            <a:chExt cx="2359040" cy="3598148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55852A9-5F33-8799-1532-3A2F21FE544C}"/>
                </a:ext>
              </a:extLst>
            </p:cNvPr>
            <p:cNvSpPr txBox="1"/>
            <p:nvPr/>
          </p:nvSpPr>
          <p:spPr>
            <a:xfrm flipH="1">
              <a:off x="9193517" y="1913455"/>
              <a:ext cx="5800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400" b="1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30</a:t>
              </a:r>
              <a:r>
                <a:rPr lang="en-GB" sz="1400" b="1" baseline="30000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US" sz="1400">
                <a:solidFill>
                  <a:srgbClr val="285673"/>
                </a:solidFill>
                <a:latin typeface="Montserrat" pitchFamily="2" charset="77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758DEF2-D722-167A-DA78-1D2B1856DFC9}"/>
                </a:ext>
              </a:extLst>
            </p:cNvPr>
            <p:cNvSpPr txBox="1"/>
            <p:nvPr/>
          </p:nvSpPr>
          <p:spPr>
            <a:xfrm flipH="1">
              <a:off x="9258466" y="2274787"/>
              <a:ext cx="5800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400" b="1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27</a:t>
              </a:r>
              <a:r>
                <a:rPr lang="en-GB" sz="1400" b="1" baseline="30000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US" sz="1400">
                <a:solidFill>
                  <a:srgbClr val="285673"/>
                </a:solidFill>
                <a:latin typeface="Montserrat" pitchFamily="2" charset="77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1DA1988-C267-554D-89F7-83708536B30A}"/>
                </a:ext>
              </a:extLst>
            </p:cNvPr>
            <p:cNvSpPr txBox="1"/>
            <p:nvPr/>
          </p:nvSpPr>
          <p:spPr>
            <a:xfrm flipH="1">
              <a:off x="7918245" y="3387159"/>
              <a:ext cx="5800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400" b="1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70</a:t>
              </a:r>
              <a:r>
                <a:rPr lang="en-GB" sz="1400" b="1" baseline="30000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US" sz="1400">
                <a:solidFill>
                  <a:srgbClr val="285673"/>
                </a:solidFill>
                <a:latin typeface="Montserrat" pitchFamily="2" charset="77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E8FD042-8FD6-43E0-E10D-FE62E02259DA}"/>
                </a:ext>
              </a:extLst>
            </p:cNvPr>
            <p:cNvSpPr txBox="1"/>
            <p:nvPr/>
          </p:nvSpPr>
          <p:spPr>
            <a:xfrm flipH="1">
              <a:off x="7479439" y="3699686"/>
              <a:ext cx="5800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400" b="1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85</a:t>
              </a:r>
              <a:r>
                <a:rPr lang="en-GB" sz="1400" b="1" baseline="30000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US" sz="1400">
                <a:solidFill>
                  <a:srgbClr val="285673"/>
                </a:solidFill>
                <a:latin typeface="Montserrat" pitchFamily="2" charset="77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EF73A76-AC63-D4E0-4907-93A7CF21E5C4}"/>
                </a:ext>
              </a:extLst>
            </p:cNvPr>
            <p:cNvSpPr txBox="1"/>
            <p:nvPr/>
          </p:nvSpPr>
          <p:spPr>
            <a:xfrm flipH="1">
              <a:off x="8049641" y="4107740"/>
              <a:ext cx="5800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400" b="1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67</a:t>
              </a:r>
              <a:r>
                <a:rPr lang="en-GB" sz="1400" b="1" baseline="30000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US" sz="1400">
                <a:solidFill>
                  <a:srgbClr val="285673"/>
                </a:solidFill>
                <a:latin typeface="Montserrat" pitchFamily="2" charset="77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F0E834B-7B29-CEE2-B8D7-5BD230FB2B18}"/>
                </a:ext>
              </a:extLst>
            </p:cNvPr>
            <p:cNvSpPr txBox="1"/>
            <p:nvPr/>
          </p:nvSpPr>
          <p:spPr>
            <a:xfrm flipH="1">
              <a:off x="8375775" y="4850761"/>
              <a:ext cx="5800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400" b="1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56</a:t>
              </a:r>
              <a:r>
                <a:rPr lang="en-GB" sz="1400" b="1" baseline="30000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US" sz="1400">
                <a:solidFill>
                  <a:srgbClr val="285673"/>
                </a:solidFill>
                <a:latin typeface="Montserrat" pitchFamily="2" charset="77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2537F18-F5F4-8D9E-8875-C097C305A141}"/>
                </a:ext>
              </a:extLst>
            </p:cNvPr>
            <p:cNvSpPr txBox="1"/>
            <p:nvPr/>
          </p:nvSpPr>
          <p:spPr>
            <a:xfrm flipH="1">
              <a:off x="7894330" y="5203826"/>
              <a:ext cx="5800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400" b="1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71</a:t>
              </a:r>
              <a:r>
                <a:rPr lang="en-GB" sz="1400" b="1" baseline="30000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US" sz="1400">
                <a:solidFill>
                  <a:srgbClr val="285673"/>
                </a:solidFill>
                <a:latin typeface="Montserrat" pitchFamily="2" charset="77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C7324BA-7DC1-3B02-4C20-C4CEDBD3D7B3}"/>
                </a:ext>
              </a:extLst>
            </p:cNvPr>
            <p:cNvSpPr txBox="1"/>
            <p:nvPr/>
          </p:nvSpPr>
          <p:spPr>
            <a:xfrm flipH="1">
              <a:off x="8532504" y="3030386"/>
              <a:ext cx="5800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400" b="1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51</a:t>
              </a:r>
              <a:r>
                <a:rPr lang="en-GB" sz="1400" b="1" baseline="30000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US" sz="1400">
                <a:solidFill>
                  <a:srgbClr val="285673"/>
                </a:solidFill>
                <a:latin typeface="Montserrat" pitchFamily="2" charset="77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5C17AC8-6E04-B507-D6DB-A3EA0DFCB9BD}"/>
                </a:ext>
              </a:extLst>
            </p:cNvPr>
            <p:cNvSpPr txBox="1"/>
            <p:nvPr/>
          </p:nvSpPr>
          <p:spPr>
            <a:xfrm flipH="1">
              <a:off x="8769291" y="2673005"/>
              <a:ext cx="5800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400" b="1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44</a:t>
              </a:r>
              <a:r>
                <a:rPr lang="en-GB" sz="1400" b="1" baseline="30000">
                  <a:solidFill>
                    <a:srgbClr val="285673"/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US" sz="1400">
                <a:solidFill>
                  <a:srgbClr val="285673"/>
                </a:solidFill>
                <a:latin typeface="Montserrat" pitchFamily="2" charset="77"/>
              </a:endParaRPr>
            </a:p>
          </p:txBody>
        </p:sp>
      </p:grpSp>
      <p:graphicFrame>
        <p:nvGraphicFramePr>
          <p:cNvPr id="235" name="Table 234">
            <a:extLst>
              <a:ext uri="{FF2B5EF4-FFF2-40B4-BE49-F238E27FC236}">
                <a16:creationId xmlns:a16="http://schemas.microsoft.com/office/drawing/2014/main" id="{8222E122-E9FF-CD73-5A0D-7C509C1D0C5E}"/>
              </a:ext>
            </a:extLst>
          </p:cNvPr>
          <p:cNvGraphicFramePr>
            <a:graphicFrameLocks noGrp="1"/>
          </p:cNvGraphicFramePr>
          <p:nvPr/>
        </p:nvGraphicFramePr>
        <p:xfrm>
          <a:off x="10548971" y="1993493"/>
          <a:ext cx="1100060" cy="3988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946">
                  <a:extLst>
                    <a:ext uri="{9D8B030D-6E8A-4147-A177-3AD203B41FA5}">
                      <a16:colId xmlns:a16="http://schemas.microsoft.com/office/drawing/2014/main" val="144627056"/>
                    </a:ext>
                  </a:extLst>
                </a:gridCol>
                <a:gridCol w="267286">
                  <a:extLst>
                    <a:ext uri="{9D8B030D-6E8A-4147-A177-3AD203B41FA5}">
                      <a16:colId xmlns:a16="http://schemas.microsoft.com/office/drawing/2014/main" val="1311068086"/>
                    </a:ext>
                  </a:extLst>
                </a:gridCol>
                <a:gridCol w="379828">
                  <a:extLst>
                    <a:ext uri="{9D8B030D-6E8A-4147-A177-3AD203B41FA5}">
                      <a16:colId xmlns:a16="http://schemas.microsoft.com/office/drawing/2014/main" val="3793568306"/>
                    </a:ext>
                  </a:extLst>
                </a:gridCol>
              </a:tblGrid>
              <a:tr h="362571">
                <a:tc>
                  <a:txBody>
                    <a:bodyPr/>
                    <a:lstStyle/>
                    <a:p>
                      <a:pPr marL="67310" marR="787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36.3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Arial Narrow" panose="020B0604020202020204" pitchFamily="34" charset="0"/>
                        </a:rPr>
                        <a:t>→</a:t>
                      </a:r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7000"/>
                        </a:lnSpc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25.4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498122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787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23.1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Arial Narrow" panose="020B0604020202020204" pitchFamily="34" charset="0"/>
                        </a:rPr>
                        <a:t>→</a:t>
                      </a:r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7000"/>
                        </a:lnSpc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16.8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588274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12065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8.2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Arial Narrow" panose="020B0604020202020204" pitchFamily="34" charset="0"/>
                        </a:rPr>
                        <a:t>→</a:t>
                      </a:r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31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 4.6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927100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7874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18.1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Arial Narrow" panose="020B0604020202020204" pitchFamily="34" charset="0"/>
                        </a:rPr>
                        <a:t>→</a:t>
                      </a:r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  8.8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876825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7874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6.1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Arial Narrow" panose="020B0604020202020204" pitchFamily="34" charset="0"/>
                        </a:rPr>
                        <a:t>→</a:t>
                      </a:r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7000"/>
                        </a:lnSpc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 1.8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010611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787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5.5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Arial Narrow" panose="020B0604020202020204" pitchFamily="34" charset="0"/>
                        </a:rPr>
                        <a:t>→</a:t>
                      </a:r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algn="l">
                        <a:lnSpc>
                          <a:spcPct val="107000"/>
                        </a:lnSpc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0.8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98845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787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4.6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Arial Narrow" panose="020B0604020202020204" pitchFamily="34" charset="0"/>
                        </a:rPr>
                        <a:t>→</a:t>
                      </a:r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1.5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210910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1206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13.7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Arial Narrow" panose="020B0604020202020204" pitchFamily="34" charset="0"/>
                        </a:rPr>
                        <a:t>→</a:t>
                      </a:r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31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2.1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348078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1206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2.7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Arial Narrow" panose="020B0604020202020204" pitchFamily="34" charset="0"/>
                        </a:rPr>
                        <a:t>→</a:t>
                      </a:r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7000"/>
                        </a:lnSpc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1.2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255539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7874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25.5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Arial Narrow" panose="020B0604020202020204" pitchFamily="34" charset="0"/>
                        </a:rPr>
                        <a:t>→</a:t>
                      </a:r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545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 7.4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27945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787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46.7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Arial Narrow" panose="020B0604020202020204" pitchFamily="34" charset="0"/>
                        </a:rPr>
                        <a:t>→</a:t>
                      </a:r>
                      <a:endParaRPr lang="en-ZA" sz="105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7000"/>
                        </a:lnSpc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42.0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732114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BDCEE9-4830-CD73-41D0-A8396D4CC69A}"/>
              </a:ext>
            </a:extLst>
          </p:cNvPr>
          <p:cNvCxnSpPr>
            <a:cxnSpLocks/>
          </p:cNvCxnSpPr>
          <p:nvPr/>
        </p:nvCxnSpPr>
        <p:spPr>
          <a:xfrm flipH="1">
            <a:off x="8365420" y="4453308"/>
            <a:ext cx="2120292" cy="0"/>
          </a:xfrm>
          <a:prstGeom prst="line">
            <a:avLst/>
          </a:prstGeom>
          <a:ln w="114300">
            <a:solidFill>
              <a:srgbClr val="285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53A26C6-5368-F0B5-7482-EC84ACB7BE26}"/>
              </a:ext>
            </a:extLst>
          </p:cNvPr>
          <p:cNvCxnSpPr>
            <a:cxnSpLocks/>
          </p:cNvCxnSpPr>
          <p:nvPr/>
        </p:nvCxnSpPr>
        <p:spPr>
          <a:xfrm flipH="1">
            <a:off x="9102822" y="3010269"/>
            <a:ext cx="1389600" cy="0"/>
          </a:xfrm>
          <a:prstGeom prst="line">
            <a:avLst/>
          </a:prstGeom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1FCD19D-327D-3C36-1632-08C4B2334B2A}"/>
              </a:ext>
            </a:extLst>
          </p:cNvPr>
          <p:cNvSpPr/>
          <p:nvPr/>
        </p:nvSpPr>
        <p:spPr>
          <a:xfrm>
            <a:off x="5493009" y="6435922"/>
            <a:ext cx="57832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Mchenga, Hertzog, Toska, Banougnin, Dzumbunu, Yates, Cluver et al. paper under progress.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4346B8-3E93-83EE-968D-1522BCB5DA16}"/>
              </a:ext>
            </a:extLst>
          </p:cNvPr>
          <p:cNvCxnSpPr>
            <a:cxnSpLocks/>
          </p:cNvCxnSpPr>
          <p:nvPr/>
        </p:nvCxnSpPr>
        <p:spPr>
          <a:xfrm flipH="1">
            <a:off x="7817622" y="4816703"/>
            <a:ext cx="2674800" cy="0"/>
          </a:xfrm>
          <a:prstGeom prst="line">
            <a:avLst/>
          </a:prstGeom>
          <a:ln w="114300">
            <a:solidFill>
              <a:srgbClr val="285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DDCC087-7E95-B974-F2F2-3E0BF8A8FD30}"/>
              </a:ext>
            </a:extLst>
          </p:cNvPr>
          <p:cNvSpPr txBox="1"/>
          <p:nvPr/>
        </p:nvSpPr>
        <p:spPr>
          <a:xfrm flipH="1">
            <a:off x="7299618" y="4651150"/>
            <a:ext cx="5800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1">
                <a:solidFill>
                  <a:srgbClr val="285673"/>
                </a:solidFill>
                <a:latin typeface="Montserrat" pitchFamily="2" charset="77"/>
                <a:cs typeface="Arial Narrow" panose="020B0604020202020204" pitchFamily="34" charset="0"/>
              </a:rPr>
              <a:t>85</a:t>
            </a:r>
            <a:r>
              <a:rPr lang="en-GB" sz="1400" b="1" baseline="30000">
                <a:solidFill>
                  <a:srgbClr val="285673"/>
                </a:solidFill>
                <a:latin typeface="Montserrat" pitchFamily="2" charset="77"/>
                <a:cs typeface="Arial Narrow" panose="020B0604020202020204" pitchFamily="34" charset="0"/>
              </a:rPr>
              <a:t>%</a:t>
            </a:r>
            <a:endParaRPr lang="en-US" sz="1400">
              <a:solidFill>
                <a:srgbClr val="285673"/>
              </a:solidFill>
              <a:latin typeface="Montserrat" pitchFamily="2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B9B7D5-3040-5B11-D549-21D8DB2A9AF4}"/>
              </a:ext>
            </a:extLst>
          </p:cNvPr>
          <p:cNvCxnSpPr>
            <a:cxnSpLocks/>
          </p:cNvCxnSpPr>
          <p:nvPr/>
        </p:nvCxnSpPr>
        <p:spPr>
          <a:xfrm flipH="1">
            <a:off x="9858985" y="5889746"/>
            <a:ext cx="640358" cy="0"/>
          </a:xfrm>
          <a:prstGeom prst="line">
            <a:avLst/>
          </a:prstGeom>
          <a:ln w="114300">
            <a:solidFill>
              <a:srgbClr val="285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210F75-4393-7854-CD36-2A83850E9A50}"/>
              </a:ext>
            </a:extLst>
          </p:cNvPr>
          <p:cNvSpPr txBox="1"/>
          <p:nvPr/>
        </p:nvSpPr>
        <p:spPr>
          <a:xfrm flipH="1">
            <a:off x="9335677" y="5728419"/>
            <a:ext cx="5800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1">
                <a:solidFill>
                  <a:srgbClr val="285673"/>
                </a:solidFill>
                <a:latin typeface="Montserrat" pitchFamily="2" charset="77"/>
                <a:cs typeface="Arial Narrow" panose="020B0604020202020204" pitchFamily="34" charset="0"/>
              </a:rPr>
              <a:t>10</a:t>
            </a:r>
            <a:r>
              <a:rPr lang="en-GB" sz="1400" b="1" baseline="30000">
                <a:solidFill>
                  <a:srgbClr val="285673"/>
                </a:solidFill>
                <a:latin typeface="Montserrat" pitchFamily="2" charset="77"/>
                <a:cs typeface="Arial Narrow" panose="020B0604020202020204" pitchFamily="34" charset="0"/>
              </a:rPr>
              <a:t>%</a:t>
            </a:r>
            <a:endParaRPr lang="en-US" sz="1400">
              <a:solidFill>
                <a:srgbClr val="285673"/>
              </a:solidFill>
              <a:latin typeface="Montserrat" pitchFamily="2" charset="77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2FA19FB-FC98-EAB2-694D-11C38AC6C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32775"/>
              </p:ext>
            </p:extLst>
          </p:nvPr>
        </p:nvGraphicFramePr>
        <p:xfrm>
          <a:off x="3381903" y="2167149"/>
          <a:ext cx="3740333" cy="3988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0333">
                  <a:extLst>
                    <a:ext uri="{9D8B030D-6E8A-4147-A177-3AD203B41FA5}">
                      <a16:colId xmlns:a16="http://schemas.microsoft.com/office/drawing/2014/main" val="144627056"/>
                    </a:ext>
                  </a:extLst>
                </a:gridCol>
              </a:tblGrid>
              <a:tr h="362571">
                <a:tc>
                  <a:txBody>
                    <a:bodyPr/>
                    <a:lstStyle/>
                    <a:p>
                      <a:pPr marL="67310" algn="r">
                        <a:lnSpc>
                          <a:spcPct val="107000"/>
                        </a:lnSpc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Inconsistent condom use or don’t know HIV status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498122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algn="r">
                        <a:lnSpc>
                          <a:spcPct val="107000"/>
                        </a:lnSpc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Age-disparate or transactional sex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700171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Early sexual debut (&lt;16) or early pregnancy (&lt;20)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201660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Child marriage (before age 18, lifetime)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876825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Sexual violence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010611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IPV (physical)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98845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Peer violence (physical)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210910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Child abuse (physical or emotional)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348078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Heavy alcohol use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255539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i="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Mental health distress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27945"/>
                  </a:ext>
                </a:extLst>
              </a:tr>
              <a:tr h="362571">
                <a:tc>
                  <a:txBody>
                    <a:bodyPr/>
                    <a:lstStyle/>
                    <a:p>
                      <a:pPr marL="67310" algn="r">
                        <a:lnSpc>
                          <a:spcPct val="107000"/>
                        </a:lnSpc>
                      </a:pPr>
                      <a:r>
                        <a:rPr lang="en-ZA" sz="1050" b="0" i="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 panose="020B0604020202020204" pitchFamily="34" charset="0"/>
                          <a:cs typeface="Arial Narrow" panose="020B0604020202020204" pitchFamily="34" charset="0"/>
                        </a:rPr>
                        <a:t>Not in school or paid work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732114"/>
                  </a:ext>
                </a:extLst>
              </a:tr>
            </a:tbl>
          </a:graphicData>
        </a:graphic>
      </p:graphicFrame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81497B6-0A92-AC83-123D-0CF1E7F2B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9ADA"/>
                </a:solidFill>
                <a:latin typeface="Montserrat" pitchFamily="2" charset="77"/>
              </a:defRPr>
            </a:lvl1pPr>
          </a:lstStyle>
          <a:p>
            <a:fld id="{89EB5F35-4A12-FB4D-BED0-2F5F547D7CF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6B1235-9087-2194-7669-720CBE133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355600"/>
            <a:ext cx="11191875" cy="480131"/>
          </a:xfrm>
        </p:spPr>
        <p:txBody>
          <a:bodyPr/>
          <a:lstStyle/>
          <a:p>
            <a:r>
              <a:rPr lang="en-US" sz="2800" b="1" spc="300" dirty="0">
                <a:solidFill>
                  <a:schemeClr val="accent2"/>
                </a:solidFill>
                <a:latin typeface="Montserrat" pitchFamily="2" charset="77"/>
                <a:ea typeface="+mn-ea"/>
                <a:cs typeface="+mn-cs"/>
              </a:rPr>
              <a:t>ACCELERATORS FOR </a:t>
            </a:r>
            <a:r>
              <a:rPr lang="en-US" dirty="0"/>
              <a:t>HIV-PREVENTION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3A0C99-2DA3-C4B8-7E37-EDA5D3CA5A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062" y="1181754"/>
            <a:ext cx="11191875" cy="424732"/>
          </a:xfrm>
        </p:spPr>
        <p:txBody>
          <a:bodyPr/>
          <a:lstStyle/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rPr>
              <a:t>Zimbabwe VACS, n=7912 girls </a:t>
            </a:r>
            <a:r>
              <a:rPr lang="en-GB" sz="1200" dirty="0" err="1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rPr>
              <a:t>Mchenga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rPr>
              <a:t> et al 2024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C9D0616-CB7D-2963-4089-E642DBC4B1FB}"/>
              </a:ext>
            </a:extLst>
          </p:cNvPr>
          <p:cNvSpPr/>
          <p:nvPr/>
        </p:nvSpPr>
        <p:spPr>
          <a:xfrm rot="10800000">
            <a:off x="2738700" y="2074757"/>
            <a:ext cx="188035" cy="3947511"/>
          </a:xfrm>
          <a:prstGeom prst="leftBrace">
            <a:avLst>
              <a:gd name="adj1" fmla="val 42446"/>
              <a:gd name="adj2" fmla="val 50000"/>
            </a:avLst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FFB8D6-1DBC-EA28-B0C6-82C8EA266F6E}"/>
              </a:ext>
            </a:extLst>
          </p:cNvPr>
          <p:cNvGrpSpPr/>
          <p:nvPr/>
        </p:nvGrpSpPr>
        <p:grpSpPr>
          <a:xfrm>
            <a:off x="488616" y="2011568"/>
            <a:ext cx="1529808" cy="1529808"/>
            <a:chOff x="-135524" y="2762014"/>
            <a:chExt cx="1813670" cy="1813670"/>
          </a:xfrm>
          <a:solidFill>
            <a:srgbClr val="059CD9"/>
          </a:solidFill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53F78E6E-64A5-DF25-4FD2-F309FC8A7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35524" y="2762014"/>
              <a:ext cx="1813670" cy="181367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D918C1-4F7B-6BEC-093B-3A3ABDFDC3D1}"/>
                </a:ext>
              </a:extLst>
            </p:cNvPr>
            <p:cNvSpPr txBox="1"/>
            <p:nvPr/>
          </p:nvSpPr>
          <p:spPr>
            <a:xfrm>
              <a:off x="320445" y="3281199"/>
              <a:ext cx="1266391" cy="547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  <a:latin typeface="Montserrat" pitchFamily="2" charset="77"/>
                </a:rPr>
                <a:t>Food security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C8965-8859-5ECE-B61E-17E90D52483C}"/>
              </a:ext>
            </a:extLst>
          </p:cNvPr>
          <p:cNvGrpSpPr/>
          <p:nvPr/>
        </p:nvGrpSpPr>
        <p:grpSpPr>
          <a:xfrm>
            <a:off x="478784" y="3164507"/>
            <a:ext cx="1529808" cy="1529808"/>
            <a:chOff x="-135524" y="2762014"/>
            <a:chExt cx="1813670" cy="1813670"/>
          </a:xfrm>
          <a:solidFill>
            <a:srgbClr val="F8B639"/>
          </a:solidFill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666EEF83-A360-8EBA-450C-F8C581047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35524" y="2762014"/>
              <a:ext cx="1813670" cy="181367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88A153-295E-69A8-E78B-690E1610E0AC}"/>
                </a:ext>
              </a:extLst>
            </p:cNvPr>
            <p:cNvSpPr txBox="1"/>
            <p:nvPr/>
          </p:nvSpPr>
          <p:spPr>
            <a:xfrm>
              <a:off x="320445" y="3281199"/>
              <a:ext cx="1266391" cy="766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  <a:latin typeface="Montserrat" pitchFamily="2" charset="77"/>
                </a:rPr>
                <a:t>Positive </a:t>
              </a:r>
              <a:br>
                <a:rPr lang="en-GB" sz="1200">
                  <a:solidFill>
                    <a:schemeClr val="tx2"/>
                  </a:solidFill>
                  <a:latin typeface="Montserrat" pitchFamily="2" charset="77"/>
                </a:rPr>
              </a:br>
              <a:r>
                <a:rPr lang="en-GB" sz="1200">
                  <a:solidFill>
                    <a:schemeClr val="tx2"/>
                  </a:solidFill>
                  <a:latin typeface="Montserrat" pitchFamily="2" charset="77"/>
                </a:rPr>
                <a:t>gender norms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EA9CB9-9497-680A-A53C-21BF27027BE5}"/>
              </a:ext>
            </a:extLst>
          </p:cNvPr>
          <p:cNvGrpSpPr/>
          <p:nvPr/>
        </p:nvGrpSpPr>
        <p:grpSpPr>
          <a:xfrm>
            <a:off x="488616" y="4309495"/>
            <a:ext cx="1529808" cy="1529808"/>
            <a:chOff x="-135524" y="2762014"/>
            <a:chExt cx="1813670" cy="1813670"/>
          </a:xfrm>
          <a:solidFill>
            <a:srgbClr val="E9575F"/>
          </a:solidFill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FF8E2AE-05CF-B6C4-A53A-ECB42D6A4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35524" y="2762014"/>
              <a:ext cx="1813670" cy="181367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B49ADE-F801-01FB-49B9-A408F4930098}"/>
                </a:ext>
              </a:extLst>
            </p:cNvPr>
            <p:cNvSpPr txBox="1"/>
            <p:nvPr/>
          </p:nvSpPr>
          <p:spPr>
            <a:xfrm>
              <a:off x="320445" y="3281199"/>
              <a:ext cx="1266391" cy="547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Montserrat" pitchFamily="2" charset="77"/>
                </a:rPr>
                <a:t>Good parenting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0F125F7-112D-A408-2688-F3BE0CBBC0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966" y="183858"/>
            <a:ext cx="108000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1B9B53-F166-FCB4-FBD7-746567BF830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971" y="18227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EF6E5C69-B873-384C-843C-E0FAAA2D43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3295" y="0"/>
            <a:ext cx="6128705" cy="6166477"/>
          </a:xfrm>
          <a:prstGeom prst="rect">
            <a:avLst/>
          </a:prstGeom>
        </p:spPr>
      </p:pic>
      <p:sp>
        <p:nvSpPr>
          <p:cNvPr id="4" name="Title 56">
            <a:extLst>
              <a:ext uri="{FF2B5EF4-FFF2-40B4-BE49-F238E27FC236}">
                <a16:creationId xmlns:a16="http://schemas.microsoft.com/office/drawing/2014/main" id="{95B12D99-3500-AA42-AF49-84128B34CA99}"/>
              </a:ext>
            </a:extLst>
          </p:cNvPr>
          <p:cNvSpPr txBox="1">
            <a:spLocks/>
          </p:cNvSpPr>
          <p:nvPr/>
        </p:nvSpPr>
        <p:spPr>
          <a:xfrm>
            <a:off x="389096" y="266497"/>
            <a:ext cx="10515600" cy="5999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>
              <a:solidFill>
                <a:srgbClr val="F49D00"/>
              </a:solidFill>
              <a:latin typeface="Univers Condensed" panose="020B0506020202050204" pitchFamily="34" charset="0"/>
              <a:ea typeface="Roboto Cn" pitchFamily="2" charset="0"/>
              <a:cs typeface="Roboto" panose="02000000000000000000" pitchFamily="2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601C028-96F0-9ABF-D572-7B3493E8DB69}"/>
              </a:ext>
            </a:extLst>
          </p:cNvPr>
          <p:cNvSpPr txBox="1">
            <a:spLocks/>
          </p:cNvSpPr>
          <p:nvPr/>
        </p:nvSpPr>
        <p:spPr>
          <a:xfrm>
            <a:off x="8948766" y="644329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9ADA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B5F35-4A12-FB4D-BED0-2F5F547D7CF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EAD23F-0599-7481-481B-49F5C4E77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355600"/>
            <a:ext cx="11191875" cy="480131"/>
          </a:xfrm>
        </p:spPr>
        <p:txBody>
          <a:bodyPr/>
          <a:lstStyle/>
          <a:p>
            <a:r>
              <a:rPr lang="en-ZA" sz="2800" b="1" spc="300" dirty="0">
                <a:solidFill>
                  <a:schemeClr val="accent2"/>
                </a:solidFill>
                <a:latin typeface="Montserrat" pitchFamily="2" charset="77"/>
              </a:rPr>
              <a:t>A NEW ECONOMIC APPROACH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7936261-0045-2206-72D4-02BABCCDA8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063" y="835731"/>
            <a:ext cx="11191875" cy="424732"/>
          </a:xfrm>
        </p:spPr>
        <p:txBody>
          <a:bodyPr/>
          <a:lstStyle/>
          <a:p>
            <a:r>
              <a:rPr lang="en-ZA" sz="240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rPr>
              <a:t>Taking evidence to scale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F979ED-373F-820C-FD30-01B285B713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047" y="293589"/>
            <a:ext cx="1358900" cy="90593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33F7FDC-E6AD-F933-5CB0-34AF8D9023A5}"/>
              </a:ext>
            </a:extLst>
          </p:cNvPr>
          <p:cNvGrpSpPr/>
          <p:nvPr/>
        </p:nvGrpSpPr>
        <p:grpSpPr>
          <a:xfrm>
            <a:off x="253650" y="1926651"/>
            <a:ext cx="11438312" cy="3427711"/>
            <a:chOff x="253650" y="1926651"/>
            <a:chExt cx="11438312" cy="34277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3F003F-B118-D7B5-1E5C-11F6D8EB6449}"/>
                </a:ext>
              </a:extLst>
            </p:cNvPr>
            <p:cNvGrpSpPr/>
            <p:nvPr/>
          </p:nvGrpSpPr>
          <p:grpSpPr>
            <a:xfrm>
              <a:off x="253650" y="1926651"/>
              <a:ext cx="11438312" cy="3427710"/>
              <a:chOff x="516238" y="1757708"/>
              <a:chExt cx="8439425" cy="2529035"/>
            </a:xfrm>
          </p:grpSpPr>
          <p:pic>
            <p:nvPicPr>
              <p:cNvPr id="2" name="Picture 1" descr="A collage of a person's 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AF434C76-4D57-3E7C-1701-594EEA9B963F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6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800063" y="1757708"/>
                <a:ext cx="1155600" cy="1155600"/>
              </a:xfrm>
              <a:prstGeom prst="ellips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A6A91A4E-AF26-4129-5C5F-185B03202E47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7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629" y="1787228"/>
                <a:ext cx="1080000" cy="1155600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12" descr="Joining the dots between the classroom and hospital | afox">
                <a:extLst>
                  <a:ext uri="{FF2B5EF4-FFF2-40B4-BE49-F238E27FC236}">
                    <a16:creationId xmlns:a16="http://schemas.microsoft.com/office/drawing/2014/main" id="{16D7B848-216D-5864-D9A8-8E7DD2B3D0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209" y="3098825"/>
                <a:ext cx="1161341" cy="1155600"/>
              </a:xfrm>
              <a:prstGeom prst="ellips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AF91CBC-1187-4F3A-A119-895F0B33D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93166" y="3098825"/>
                <a:ext cx="1155600" cy="1155600"/>
              </a:xfrm>
              <a:prstGeom prst="ellips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425DD24-3F4D-41FB-8FCF-A8DFA81D9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95981" y="1769672"/>
                <a:ext cx="1155600" cy="1155600"/>
              </a:xfrm>
              <a:prstGeom prst="ellips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F7D60E4-C1DA-4254-9AB7-96BE3D4D9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29542" y="1768820"/>
                <a:ext cx="1156452" cy="1156452"/>
              </a:xfrm>
              <a:prstGeom prst="ellips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7D756FF-26D1-4DFD-B5DE-4119022F5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6238" y="3130290"/>
                <a:ext cx="1156453" cy="1156453"/>
              </a:xfrm>
              <a:prstGeom prst="ellips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76A90B3-68EE-4BED-94AF-668D7B3E1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72997" y="1787228"/>
                <a:ext cx="1155600" cy="1155600"/>
              </a:xfrm>
              <a:prstGeom prst="ellips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159C640-F0CE-4113-A6A3-3001A616A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47826" y="3098825"/>
                <a:ext cx="1155600" cy="1155600"/>
              </a:xfrm>
              <a:prstGeom prst="ellips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47BD4BF-906D-4DA1-8001-3D02C902E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47659" y="1830896"/>
                <a:ext cx="1157670" cy="1155599"/>
              </a:xfrm>
              <a:prstGeom prst="ellips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3103166-BDE0-4B98-A208-9BC3260ECF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403"/>
              <a:stretch/>
            </p:blipFill>
            <p:spPr>
              <a:xfrm>
                <a:off x="1952479" y="3103278"/>
                <a:ext cx="1152850" cy="1152000"/>
              </a:xfrm>
              <a:prstGeom prst="ellips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8B29B9-6946-6435-D4EB-570BAEEC7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9187" y="3739497"/>
              <a:ext cx="1614865" cy="1614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95729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2094B8-28E2-3171-79EC-7AAB45AFA8B3}"/>
              </a:ext>
            </a:extLst>
          </p:cNvPr>
          <p:cNvSpPr txBox="1"/>
          <p:nvPr/>
        </p:nvSpPr>
        <p:spPr>
          <a:xfrm>
            <a:off x="246916" y="258307"/>
            <a:ext cx="11062354" cy="8125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b="1" spc="300">
                <a:solidFill>
                  <a:srgbClr val="14A1DD"/>
                </a:solidFill>
                <a:latin typeface="Montserrat" pitchFamily="2" charset="77"/>
              </a:rPr>
              <a:t>IDENTIFYING ACCELERATORS FOR INVESTMENT </a:t>
            </a:r>
            <a:br>
              <a:rPr lang="en-GB" sz="2800" b="1" spc="300">
                <a:solidFill>
                  <a:srgbClr val="14A1DD"/>
                </a:solidFill>
                <a:latin typeface="Montserrat" pitchFamily="2" charset="77"/>
              </a:rPr>
            </a:br>
            <a:r>
              <a:rPr lang="en-GB" sz="240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itchFamily="2" charset="77"/>
                <a:ea typeface="+mj-ea"/>
                <a:cs typeface="Arial" panose="020B0604020202020204" pitchFamily="34" charset="0"/>
              </a:rPr>
              <a:t>For adolescent girls in Africa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FC451D-9717-207C-4640-09E48725217A}"/>
              </a:ext>
            </a:extLst>
          </p:cNvPr>
          <p:cNvGrpSpPr/>
          <p:nvPr/>
        </p:nvGrpSpPr>
        <p:grpSpPr>
          <a:xfrm>
            <a:off x="502835" y="2859611"/>
            <a:ext cx="5031051" cy="2935686"/>
            <a:chOff x="3447739" y="510163"/>
            <a:chExt cx="7915459" cy="4363130"/>
          </a:xfrm>
        </p:grpSpPr>
        <p:pic>
          <p:nvPicPr>
            <p:cNvPr id="12" name="Picture 11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4326C193-C208-05AD-E452-FDCD090A0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4521" y="1066095"/>
              <a:ext cx="4044188" cy="380719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C1E933-FE55-54FA-EC36-EAD5A260DBDC}"/>
                </a:ext>
              </a:extLst>
            </p:cNvPr>
            <p:cNvSpPr/>
            <p:nvPr/>
          </p:nvSpPr>
          <p:spPr>
            <a:xfrm>
              <a:off x="6710732" y="510163"/>
              <a:ext cx="1892136" cy="614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No Abuse</a:t>
              </a:r>
            </a:p>
            <a:p>
              <a:pPr algn="ctr"/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+51</a:t>
              </a:r>
              <a:r>
                <a:rPr lang="en-GB" sz="1000" baseline="30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GB" sz="1000" baseline="3000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cs typeface="Arial Narrow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157D04-4560-B683-DCB5-76491D6FAC61}"/>
                </a:ext>
              </a:extLst>
            </p:cNvPr>
            <p:cNvSpPr/>
            <p:nvPr/>
          </p:nvSpPr>
          <p:spPr>
            <a:xfrm>
              <a:off x="9701766" y="1700820"/>
              <a:ext cx="1661432" cy="823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Good mental health</a:t>
              </a:r>
            </a:p>
            <a:p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+33</a:t>
              </a:r>
              <a:r>
                <a:rPr lang="en-GB" sz="1000" baseline="30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GB" sz="1000" baseline="3000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cs typeface="Arial Narrow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63FDFB-046A-C334-17DE-77A18E37301C}"/>
                </a:ext>
              </a:extLst>
            </p:cNvPr>
            <p:cNvSpPr/>
            <p:nvPr/>
          </p:nvSpPr>
          <p:spPr>
            <a:xfrm>
              <a:off x="3652821" y="1722704"/>
              <a:ext cx="2354507" cy="8513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No community violence</a:t>
              </a:r>
            </a:p>
            <a:p>
              <a:pPr algn="r"/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+20</a:t>
              </a:r>
              <a:r>
                <a:rPr lang="en-GB" sz="1000" baseline="30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GB" sz="1000" baseline="3000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cs typeface="Arial Narrow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78DD05-FD25-8DC3-689D-F7CA069737C0}"/>
                </a:ext>
              </a:extLst>
            </p:cNvPr>
            <p:cNvSpPr/>
            <p:nvPr/>
          </p:nvSpPr>
          <p:spPr>
            <a:xfrm>
              <a:off x="3447739" y="2846862"/>
              <a:ext cx="2379022" cy="84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No violence perpetration</a:t>
              </a:r>
            </a:p>
            <a:p>
              <a:pPr algn="r"/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+34</a:t>
              </a:r>
              <a:r>
                <a:rPr lang="en-GB" sz="1000" baseline="30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GB" sz="1000" baseline="3000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cs typeface="Arial Narrow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2AC335-2D77-1F45-AE44-0B73006E5EED}"/>
                </a:ext>
              </a:extLst>
            </p:cNvPr>
            <p:cNvSpPr/>
            <p:nvPr/>
          </p:nvSpPr>
          <p:spPr>
            <a:xfrm>
              <a:off x="4637250" y="4124074"/>
              <a:ext cx="1939636" cy="61487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/>
                  <a:cs typeface="Arial Narrow" panose="020B0604020202020204" pitchFamily="34" charset="0"/>
                </a:rPr>
                <a:t>No high-risk sex</a:t>
              </a:r>
            </a:p>
            <a:p>
              <a:pPr algn="r"/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/>
                  <a:cs typeface="Arial Narrow" panose="020B0604020202020204" pitchFamily="34" charset="0"/>
                </a:rPr>
                <a:t>+19</a:t>
              </a:r>
              <a:r>
                <a:rPr lang="en-GB" sz="1000" baseline="30000">
                  <a:solidFill>
                    <a:schemeClr val="bg2">
                      <a:lumMod val="50000"/>
                    </a:schemeClr>
                  </a:solidFill>
                  <a:latin typeface="Montserrat"/>
                  <a:cs typeface="Arial Narrow" panose="020B0604020202020204" pitchFamily="34" charset="0"/>
                </a:rPr>
                <a:t>%</a:t>
              </a:r>
              <a:endParaRPr lang="en-GB" sz="1000" baseline="30000">
                <a:solidFill>
                  <a:schemeClr val="bg2">
                    <a:lumMod val="50000"/>
                  </a:schemeClr>
                </a:solidFill>
                <a:effectLst/>
                <a:latin typeface="Montserrat"/>
                <a:cs typeface="Arial Narrow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E3C10C-8247-8176-2809-C3566DB1867C}"/>
                </a:ext>
              </a:extLst>
            </p:cNvPr>
            <p:cNvSpPr/>
            <p:nvPr/>
          </p:nvSpPr>
          <p:spPr>
            <a:xfrm>
              <a:off x="8817944" y="4182999"/>
              <a:ext cx="2367149" cy="594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School progression</a:t>
              </a:r>
            </a:p>
            <a:p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+34</a:t>
              </a:r>
              <a:r>
                <a:rPr lang="en-GB" sz="1000" baseline="30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GB" sz="1000" baseline="3000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cs typeface="Arial Narrow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8D0201-3119-5C91-7F79-73C2731E45AC}"/>
                </a:ext>
              </a:extLst>
            </p:cNvPr>
            <p:cNvSpPr/>
            <p:nvPr/>
          </p:nvSpPr>
          <p:spPr>
            <a:xfrm>
              <a:off x="9815387" y="2894435"/>
              <a:ext cx="1519833" cy="8513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HIV care retention</a:t>
              </a:r>
            </a:p>
            <a:p>
              <a:r>
                <a:rPr lang="en-GB" sz="1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+22</a:t>
              </a:r>
              <a:r>
                <a:rPr lang="en-GB" sz="1000" baseline="30000">
                  <a:solidFill>
                    <a:schemeClr val="bg2">
                      <a:lumMod val="50000"/>
                    </a:schemeClr>
                  </a:solidFill>
                  <a:latin typeface="Montserrat" pitchFamily="2" charset="77"/>
                  <a:cs typeface="Arial Narrow" panose="020B0604020202020204" pitchFamily="34" charset="0"/>
                </a:rPr>
                <a:t>%</a:t>
              </a:r>
              <a:endParaRPr lang="en-GB" sz="1000" baseline="3000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cs typeface="Arial Narrow" panose="020B0604020202020204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63F9993-6FD1-8B61-BC8D-BCDC598624C1}"/>
              </a:ext>
            </a:extLst>
          </p:cNvPr>
          <p:cNvSpPr/>
          <p:nvPr/>
        </p:nvSpPr>
        <p:spPr>
          <a:xfrm>
            <a:off x="4328741" y="6517105"/>
            <a:ext cx="69805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Cluver, Orkin, </a:t>
            </a:r>
            <a:r>
              <a:rPr lang="en-GB" sz="800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Toska</a:t>
            </a:r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, Campeau, Webb, </a:t>
            </a:r>
            <a:r>
              <a:rPr lang="en-GB" sz="800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Carlqvist</a:t>
            </a:r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, </a:t>
            </a:r>
            <a:r>
              <a:rPr lang="en-GB" sz="800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Sherr</a:t>
            </a:r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Arial Narrow" panose="020B0604020202020204" pitchFamily="34" charset="0"/>
              </a:rPr>
              <a:t> (2019).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0125EC4-E5C1-E766-A4EF-D919FF69F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8766" y="65034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9ADA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B5F35-4A12-FB4D-BED0-2F5F547D7CF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0ED0A51-AF5D-09D6-436E-CD86DBC749E9}"/>
              </a:ext>
            </a:extLst>
          </p:cNvPr>
          <p:cNvSpPr txBox="1"/>
          <p:nvPr/>
        </p:nvSpPr>
        <p:spPr>
          <a:xfrm>
            <a:off x="382584" y="2585680"/>
            <a:ext cx="395591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"/>
              </a:rPr>
              <a:t> South Africa </a:t>
            </a:r>
            <a:endParaRPr lang="en-US" b="1" dirty="0">
              <a:solidFill>
                <a:schemeClr val="tx2"/>
              </a:solidFill>
              <a:latin typeface="Montserra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343A59-FAB3-8D40-8690-C392D56D8673}"/>
              </a:ext>
            </a:extLst>
          </p:cNvPr>
          <p:cNvGrpSpPr/>
          <p:nvPr/>
        </p:nvGrpSpPr>
        <p:grpSpPr>
          <a:xfrm>
            <a:off x="6603942" y="3125839"/>
            <a:ext cx="5006041" cy="2395388"/>
            <a:chOff x="2171416" y="1602769"/>
            <a:chExt cx="7376938" cy="3360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56F65E-6736-1E45-B79C-EB9F287392E0}"/>
                </a:ext>
              </a:extLst>
            </p:cNvPr>
            <p:cNvGrpSpPr/>
            <p:nvPr/>
          </p:nvGrpSpPr>
          <p:grpSpPr>
            <a:xfrm>
              <a:off x="2171416" y="1602769"/>
              <a:ext cx="7376938" cy="3360800"/>
              <a:chOff x="2709040" y="1479532"/>
              <a:chExt cx="7376938" cy="33608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6637BB3-C534-B744-AE4C-52E3D8AD6871}"/>
                  </a:ext>
                </a:extLst>
              </p:cNvPr>
              <p:cNvGrpSpPr/>
              <p:nvPr/>
            </p:nvGrpSpPr>
            <p:grpSpPr>
              <a:xfrm>
                <a:off x="4171634" y="1479532"/>
                <a:ext cx="4508942" cy="3360800"/>
                <a:chOff x="4171634" y="1479532"/>
                <a:chExt cx="4508942" cy="336080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26162B7-5920-7348-A5E8-85C7673E03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81906" y="2179091"/>
                  <a:ext cx="120130" cy="4323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F4D039EA-053D-4A49-B404-BAC510AE7E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24581" y="2206090"/>
                  <a:ext cx="120130" cy="4323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2BB861AF-66DC-2441-BA82-18C24CD94C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59871" y="3589596"/>
                  <a:ext cx="120130" cy="4323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6ACEFED-0EF9-D645-A739-2DFA5A9C4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29833" y="3612122"/>
                  <a:ext cx="120130" cy="4323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1D6AB3A-0F49-3548-A19D-445A796BF271}"/>
                    </a:ext>
                  </a:extLst>
                </p:cNvPr>
                <p:cNvCxnSpPr>
                  <a:stCxn id="85" idx="3"/>
                </p:cNvCxnSpPr>
                <p:nvPr/>
              </p:nvCxnSpPr>
              <p:spPr>
                <a:xfrm flipV="1">
                  <a:off x="5238434" y="3228109"/>
                  <a:ext cx="2465966" cy="89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B7D93B22-67A2-9A47-844D-3545FC90C564}"/>
                    </a:ext>
                  </a:extLst>
                </p:cNvPr>
                <p:cNvGrpSpPr/>
                <p:nvPr/>
              </p:nvGrpSpPr>
              <p:grpSpPr>
                <a:xfrm>
                  <a:off x="5406269" y="2605702"/>
                  <a:ext cx="1075413" cy="1072865"/>
                  <a:chOff x="5053943" y="3201453"/>
                  <a:chExt cx="1000417" cy="998047"/>
                </a:xfrm>
              </p:grpSpPr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F440C991-CC24-284A-B375-8D3F59D935C7}"/>
                      </a:ext>
                    </a:extLst>
                  </p:cNvPr>
                  <p:cNvSpPr/>
                  <p:nvPr/>
                </p:nvSpPr>
                <p:spPr>
                  <a:xfrm>
                    <a:off x="5053943" y="3204749"/>
                    <a:ext cx="994751" cy="99475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1000">
                      <a:latin typeface="Montserrat"/>
                      <a:cs typeface="Arial Narrow" panose="020B0604020202020204" pitchFamily="34" charset="0"/>
                    </a:endParaRPr>
                  </a:p>
                </p:txBody>
              </p:sp>
              <p:pic>
                <p:nvPicPr>
                  <p:cNvPr id="91" name="Picture 90">
                    <a:extLst>
                      <a:ext uri="{FF2B5EF4-FFF2-40B4-BE49-F238E27FC236}">
                        <a16:creationId xmlns:a16="http://schemas.microsoft.com/office/drawing/2014/main" id="{28F59B58-62F6-6743-9404-88575B6B48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059609" y="3201453"/>
                    <a:ext cx="994751" cy="99475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156503EE-9ED0-814C-9710-C5B97D0EAB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8506" y="1479532"/>
                  <a:ext cx="1066800" cy="1066800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EC7BF859-EBD6-8945-B9CB-DC584689B3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71634" y="2703648"/>
                  <a:ext cx="1066800" cy="1066800"/>
                </a:xfrm>
                <a:prstGeom prst="rect">
                  <a:avLst/>
                </a:prstGeom>
              </p:spPr>
            </p:pic>
            <p:pic>
              <p:nvPicPr>
                <p:cNvPr id="86" name="Picture 85" descr="Icon&#10;&#10;Description automatically generated">
                  <a:extLst>
                    <a:ext uri="{FF2B5EF4-FFF2-40B4-BE49-F238E27FC236}">
                      <a16:creationId xmlns:a16="http://schemas.microsoft.com/office/drawing/2014/main" id="{E15A708F-0CC2-664D-8224-E154B8EC1F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4144" y="3855913"/>
                  <a:ext cx="1066800" cy="984419"/>
                </a:xfrm>
                <a:prstGeom prst="rect">
                  <a:avLst/>
                </a:prstGeom>
              </p:spPr>
            </p:pic>
            <p:pic>
              <p:nvPicPr>
                <p:cNvPr id="87" name="Picture 86" descr="Logo&#10;&#10;Description automatically generated">
                  <a:extLst>
                    <a:ext uri="{FF2B5EF4-FFF2-40B4-BE49-F238E27FC236}">
                      <a16:creationId xmlns:a16="http://schemas.microsoft.com/office/drawing/2014/main" id="{3431C9F5-4CD4-3149-BBE0-BA69D02A4C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64659" y="3853671"/>
                  <a:ext cx="1066800" cy="984419"/>
                </a:xfrm>
                <a:prstGeom prst="rect">
                  <a:avLst/>
                </a:prstGeom>
              </p:spPr>
            </p:pic>
            <p:pic>
              <p:nvPicPr>
                <p:cNvPr id="88" name="Picture 87" descr="Icon&#10;&#10;Description automatically generated">
                  <a:extLst>
                    <a:ext uri="{FF2B5EF4-FFF2-40B4-BE49-F238E27FC236}">
                      <a16:creationId xmlns:a16="http://schemas.microsoft.com/office/drawing/2014/main" id="{EB8BC70B-D729-C843-ADB7-AF111978B6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13776" y="2703648"/>
                  <a:ext cx="1066800" cy="1066800"/>
                </a:xfrm>
                <a:prstGeom prst="rect">
                  <a:avLst/>
                </a:prstGeom>
              </p:spPr>
            </p:pic>
            <p:pic>
              <p:nvPicPr>
                <p:cNvPr id="89" name="Picture 88" descr="Icon&#10;&#10;Description automatically generated">
                  <a:extLst>
                    <a:ext uri="{FF2B5EF4-FFF2-40B4-BE49-F238E27FC236}">
                      <a16:creationId xmlns:a16="http://schemas.microsoft.com/office/drawing/2014/main" id="{E7E7F232-232F-9A44-9676-C31E45C9C8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7600" y="1479532"/>
                  <a:ext cx="1066800" cy="1066800"/>
                </a:xfrm>
                <a:prstGeom prst="rect">
                  <a:avLst/>
                </a:prstGeom>
              </p:spPr>
            </p:pic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22971F-2207-E141-BF2B-4BCCFCBF39E5}"/>
                  </a:ext>
                </a:extLst>
              </p:cNvPr>
              <p:cNvSpPr/>
              <p:nvPr/>
            </p:nvSpPr>
            <p:spPr>
              <a:xfrm>
                <a:off x="8683656" y="2800510"/>
                <a:ext cx="1402322" cy="1022744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ZA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Adolescent birth rate*</a:t>
                </a:r>
              </a:p>
              <a:p>
                <a:r>
                  <a:rPr lang="en-GB" sz="1000">
                    <a:solidFill>
                      <a:schemeClr val="bg2">
                        <a:lumMod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-51.4</a:t>
                </a:r>
                <a:r>
                  <a:rPr lang="en-GB" sz="1000" baseline="30000">
                    <a:solidFill>
                      <a:schemeClr val="bg2">
                        <a:lumMod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%</a:t>
                </a:r>
              </a:p>
            </p:txBody>
          </p:sp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0A84503A-BFCB-4803-857E-1098F7EB65F8}"/>
                  </a:ext>
                </a:extLst>
              </p:cNvPr>
              <p:cNvSpPr txBox="1"/>
              <p:nvPr/>
            </p:nvSpPr>
            <p:spPr>
              <a:xfrm>
                <a:off x="3928373" y="4151777"/>
                <a:ext cx="1315721" cy="39623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ZA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SRH</a:t>
                </a:r>
                <a:r>
                  <a:rPr lang="en-ZA" sz="10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 education</a:t>
                </a:r>
                <a:endParaRPr lang="en-ZA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/>
                  <a:cs typeface="Arial Narrow" panose="020B0604020202020204" pitchFamily="34" charset="0"/>
                </a:endParaRPr>
              </a:p>
            </p:txBody>
          </p:sp>
          <p:sp>
            <p:nvSpPr>
              <p:cNvPr id="11" name="TextBox 25">
                <a:extLst>
                  <a:ext uri="{FF2B5EF4-FFF2-40B4-BE49-F238E27FC236}">
                    <a16:creationId xmlns:a16="http://schemas.microsoft.com/office/drawing/2014/main" id="{05B43205-5DFD-4B78-A799-349B0A6D95C2}"/>
                  </a:ext>
                </a:extLst>
              </p:cNvPr>
              <p:cNvSpPr txBox="1"/>
              <p:nvPr/>
            </p:nvSpPr>
            <p:spPr>
              <a:xfrm>
                <a:off x="7828891" y="1637821"/>
                <a:ext cx="1721110" cy="68122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ZA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Early</a:t>
                </a:r>
                <a:r>
                  <a:rPr lang="en-ZA" sz="10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 marriage</a:t>
                </a:r>
              </a:p>
              <a:p>
                <a:r>
                  <a:rPr lang="en-GB" sz="1000">
                    <a:solidFill>
                      <a:schemeClr val="bg2">
                        <a:lumMod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-50.4</a:t>
                </a:r>
                <a:r>
                  <a:rPr lang="en-GB" sz="1000" baseline="30000">
                    <a:solidFill>
                      <a:schemeClr val="bg2">
                        <a:lumMod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%</a:t>
                </a:r>
              </a:p>
              <a:p>
                <a:endParaRPr lang="en-ZA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/>
                  <a:cs typeface="Arial Narrow" panose="020B0604020202020204" pitchFamily="34" charset="0"/>
                </a:endParaRPr>
              </a:p>
            </p:txBody>
          </p:sp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22244105-CE05-43A1-A768-F6426ACDEDF5}"/>
                  </a:ext>
                </a:extLst>
              </p:cNvPr>
              <p:cNvSpPr txBox="1"/>
              <p:nvPr/>
            </p:nvSpPr>
            <p:spPr>
              <a:xfrm>
                <a:off x="2709040" y="2920845"/>
                <a:ext cx="1437640" cy="68431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ZA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School enrolment</a:t>
                </a:r>
              </a:p>
              <a:p>
                <a:pPr algn="r"/>
                <a:r>
                  <a:rPr lang="en-GB" sz="1000">
                    <a:solidFill>
                      <a:schemeClr val="bg2">
                        <a:lumMod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+17.8</a:t>
                </a:r>
                <a:r>
                  <a:rPr lang="en-GB" sz="1000" baseline="30000">
                    <a:solidFill>
                      <a:schemeClr val="bg2">
                        <a:lumMod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%</a:t>
                </a:r>
              </a:p>
            </p:txBody>
          </p:sp>
          <p:sp>
            <p:nvSpPr>
              <p:cNvPr id="19" name="TextBox 27">
                <a:extLst>
                  <a:ext uri="{FF2B5EF4-FFF2-40B4-BE49-F238E27FC236}">
                    <a16:creationId xmlns:a16="http://schemas.microsoft.com/office/drawing/2014/main" id="{A19B9E85-680B-41C6-AC6C-47A884803EBC}"/>
                  </a:ext>
                </a:extLst>
              </p:cNvPr>
              <p:cNvSpPr txBox="1"/>
              <p:nvPr/>
            </p:nvSpPr>
            <p:spPr>
              <a:xfrm>
                <a:off x="3338354" y="1618012"/>
                <a:ext cx="1815273" cy="777276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ZA" sz="1000">
                    <a:solidFill>
                      <a:schemeClr val="bg2">
                        <a:lumMod val="50000"/>
                      </a:schemeClr>
                    </a:solidFill>
                    <a:latin typeface="Montserrat"/>
                  </a:rPr>
                  <a:t>School progression</a:t>
                </a:r>
              </a:p>
              <a:p>
                <a:pPr algn="r"/>
                <a:r>
                  <a:rPr lang="en-GB" sz="1000">
                    <a:solidFill>
                      <a:schemeClr val="bg2">
                        <a:lumMod val="50000"/>
                      </a:schemeClr>
                    </a:solidFill>
                    <a:latin typeface="Montserrat"/>
                  </a:rPr>
                  <a:t>+5.8%</a:t>
                </a:r>
              </a:p>
            </p:txBody>
          </p:sp>
          <p:sp>
            <p:nvSpPr>
              <p:cNvPr id="21" name="TextBox 28">
                <a:extLst>
                  <a:ext uri="{FF2B5EF4-FFF2-40B4-BE49-F238E27FC236}">
                    <a16:creationId xmlns:a16="http://schemas.microsoft.com/office/drawing/2014/main" id="{296E901F-B437-429F-8453-02626F4AA3BF}"/>
                  </a:ext>
                </a:extLst>
              </p:cNvPr>
              <p:cNvSpPr txBox="1"/>
              <p:nvPr/>
            </p:nvSpPr>
            <p:spPr>
              <a:xfrm>
                <a:off x="7770866" y="3990932"/>
                <a:ext cx="1871979" cy="74676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ZA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Equal access to education</a:t>
                </a:r>
              </a:p>
              <a:p>
                <a:r>
                  <a:rPr lang="en-GB" sz="1000">
                    <a:solidFill>
                      <a:schemeClr val="bg2">
                        <a:lumMod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+6.7</a:t>
                </a:r>
                <a:r>
                  <a:rPr lang="en-GB" sz="1000" baseline="30000">
                    <a:solidFill>
                      <a:schemeClr val="bg2">
                        <a:lumMod val="50000"/>
                      </a:schemeClr>
                    </a:solidFill>
                    <a:latin typeface="Montserrat"/>
                    <a:cs typeface="Arial Narrow" panose="020B0604020202020204" pitchFamily="34" charset="0"/>
                  </a:rPr>
                  <a:t>%</a:t>
                </a:r>
              </a:p>
            </p:txBody>
          </p:sp>
        </p:grpSp>
        <p:pic>
          <p:nvPicPr>
            <p:cNvPr id="6" name="Picture 5" descr="Logo, icon&#10;&#10;Description automatically generated">
              <a:extLst>
                <a:ext uri="{FF2B5EF4-FFF2-40B4-BE49-F238E27FC236}">
                  <a16:creationId xmlns:a16="http://schemas.microsoft.com/office/drawing/2014/main" id="{4E500992-73E3-2C4C-8B51-682C09D1A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6002" y="2741878"/>
              <a:ext cx="1066800" cy="106680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C455DCB-41F1-C3B6-DCF6-E5081E0422F6}"/>
              </a:ext>
            </a:extLst>
          </p:cNvPr>
          <p:cNvSpPr txBox="1"/>
          <p:nvPr/>
        </p:nvSpPr>
        <p:spPr>
          <a:xfrm>
            <a:off x="6439841" y="2598494"/>
            <a:ext cx="395591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Montserrat"/>
              </a:rPr>
              <a:t>Kenya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D910136-CBCE-CB59-2231-F3EF841045C0}"/>
              </a:ext>
            </a:extLst>
          </p:cNvPr>
          <p:cNvGrpSpPr/>
          <p:nvPr/>
        </p:nvGrpSpPr>
        <p:grpSpPr>
          <a:xfrm>
            <a:off x="354766" y="2508250"/>
            <a:ext cx="11454650" cy="3485065"/>
            <a:chOff x="354767" y="2663190"/>
            <a:chExt cx="11025686" cy="34850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9FD72F7-A79D-1E73-1D05-E898C614C041}"/>
                </a:ext>
              </a:extLst>
            </p:cNvPr>
            <p:cNvSpPr/>
            <p:nvPr/>
          </p:nvSpPr>
          <p:spPr>
            <a:xfrm>
              <a:off x="354767" y="2663190"/>
              <a:ext cx="5346700" cy="3485065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48B799-83EE-7C81-3ADC-15E0E40FB1B9}"/>
                </a:ext>
              </a:extLst>
            </p:cNvPr>
            <p:cNvSpPr/>
            <p:nvPr/>
          </p:nvSpPr>
          <p:spPr>
            <a:xfrm>
              <a:off x="6033753" y="2663190"/>
              <a:ext cx="5346700" cy="3485065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FBBCDD5-982E-5F4D-85D1-A98BFFF184B5}"/>
              </a:ext>
            </a:extLst>
          </p:cNvPr>
          <p:cNvSpPr txBox="1"/>
          <p:nvPr/>
        </p:nvSpPr>
        <p:spPr>
          <a:xfrm>
            <a:off x="264470" y="1361966"/>
            <a:ext cx="322166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09AD9"/>
                </a:solidFill>
                <a:latin typeface="Montserrat Medium"/>
                <a:cs typeface="Arial"/>
              </a:rPr>
              <a:t>+240</a:t>
            </a:r>
          </a:p>
          <a:p>
            <a:r>
              <a:rPr lang="en-US">
                <a:latin typeface="Montserrat"/>
              </a:rPr>
              <a:t>Peer-reviewed publications since 2019</a:t>
            </a:r>
            <a:endParaRPr lang="en-US">
              <a:solidFill>
                <a:srgbClr val="009ADA"/>
              </a:solidFill>
              <a:latin typeface="Montserra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847ED2-023E-9300-80BA-A7BC16D84681}"/>
              </a:ext>
            </a:extLst>
          </p:cNvPr>
          <p:cNvSpPr txBox="1"/>
          <p:nvPr/>
        </p:nvSpPr>
        <p:spPr>
          <a:xfrm>
            <a:off x="3317180" y="1360040"/>
            <a:ext cx="235705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9AD9"/>
                </a:solidFill>
                <a:latin typeface="Montserrat Medium"/>
                <a:cs typeface="Arial"/>
              </a:rPr>
              <a:t>+20 </a:t>
            </a:r>
          </a:p>
          <a:p>
            <a:r>
              <a:rPr lang="en-US" dirty="0">
                <a:solidFill>
                  <a:srgbClr val="000000"/>
                </a:solidFill>
                <a:latin typeface="Montserrat"/>
                <a:cs typeface="Arial"/>
              </a:rPr>
              <a:t>Countries across the continent</a:t>
            </a:r>
            <a:endParaRPr lang="en-US" dirty="0">
              <a:solidFill>
                <a:srgbClr val="009ADA"/>
              </a:solidFill>
              <a:latin typeface="Montserra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5BFBCD-0FE3-16F7-E592-9A0E6652D2CC}"/>
              </a:ext>
            </a:extLst>
          </p:cNvPr>
          <p:cNvSpPr txBox="1"/>
          <p:nvPr/>
        </p:nvSpPr>
        <p:spPr>
          <a:xfrm>
            <a:off x="5986560" y="1155735"/>
            <a:ext cx="3692447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9AD9"/>
                </a:solidFill>
                <a:latin typeface="Montserrat Medium"/>
                <a:cs typeface="Arial"/>
              </a:rPr>
              <a:t>12</a:t>
            </a:r>
            <a:r>
              <a:rPr lang="en-US" sz="3200" b="1" spc="300" dirty="0">
                <a:solidFill>
                  <a:srgbClr val="009AD9"/>
                </a:solidFill>
                <a:latin typeface="Montserrat Medium"/>
                <a:cs typeface="Arial"/>
              </a:rPr>
              <a:t> </a:t>
            </a:r>
          </a:p>
          <a:p>
            <a:r>
              <a:rPr lang="en-US" dirty="0">
                <a:latin typeface="Montserrat"/>
              </a:rPr>
              <a:t>Emerging 'Accelerator' Interventions</a:t>
            </a:r>
          </a:p>
        </p:txBody>
      </p:sp>
      <p:pic>
        <p:nvPicPr>
          <p:cNvPr id="33" name="Picture 3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1713665-9C9D-BCF4-1112-952857335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650" y="6378677"/>
            <a:ext cx="666136" cy="3564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231377A-EB1C-FBF3-175A-0DE896F0E39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565" y="6426062"/>
            <a:ext cx="1720298" cy="287407"/>
          </a:xfrm>
          <a:prstGeom prst="rect">
            <a:avLst/>
          </a:prstGeom>
        </p:spPr>
      </p:pic>
      <p:pic>
        <p:nvPicPr>
          <p:cNvPr id="35" name="Picture 34" descr="U-Report">
            <a:extLst>
              <a:ext uri="{FF2B5EF4-FFF2-40B4-BE49-F238E27FC236}">
                <a16:creationId xmlns:a16="http://schemas.microsoft.com/office/drawing/2014/main" id="{4C2F77BD-37DF-C08E-A358-4E39D27E7A1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577" y="1606451"/>
            <a:ext cx="2470090" cy="63446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40B4D7-5367-AF24-DFD2-58840207A2AE}"/>
              </a:ext>
            </a:extLst>
          </p:cNvPr>
          <p:cNvSpPr txBox="1"/>
          <p:nvPr/>
        </p:nvSpPr>
        <p:spPr>
          <a:xfrm>
            <a:off x="9417778" y="1143921"/>
            <a:ext cx="306455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9AD9"/>
                </a:solidFill>
                <a:latin typeface="Montserrat Medium"/>
                <a:cs typeface="Arial"/>
              </a:rPr>
              <a:t>Child priorities</a:t>
            </a:r>
            <a:r>
              <a:rPr lang="en-US" sz="3200" b="1" spc="300" dirty="0">
                <a:solidFill>
                  <a:srgbClr val="009AD9"/>
                </a:solidFill>
                <a:latin typeface="Montserrat Medium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315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B3CFD-097B-490F-A5A4-C40ECF1D5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EB5F35-4A12-FB4D-BED0-2F5F547D7CF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E4B1329-E98F-4EF2-BE2A-8699FB209E8D}"/>
              </a:ext>
            </a:extLst>
          </p:cNvPr>
          <p:cNvSpPr txBox="1">
            <a:spLocks/>
          </p:cNvSpPr>
          <p:nvPr/>
        </p:nvSpPr>
        <p:spPr>
          <a:xfrm>
            <a:off x="273019" y="326331"/>
            <a:ext cx="11057175" cy="4801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b="1" spc="300">
                <a:solidFill>
                  <a:srgbClr val="14A1DD"/>
                </a:solidFill>
                <a:latin typeface="Montserrat" pitchFamily="2" charset="77"/>
                <a:ea typeface="+mn-ea"/>
                <a:cs typeface="+mn-cs"/>
              </a:rPr>
              <a:t>REVIEWS OF HIGH-QUALITY EVALUATIONS</a:t>
            </a:r>
            <a:endParaRPr lang="en-US" sz="2800" b="1" spc="300">
              <a:solidFill>
                <a:srgbClr val="14A1DD"/>
              </a:solidFill>
              <a:latin typeface="Montserrat" pitchFamily="2" charset="77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9883BF-2C7F-B34D-1CF5-40F73B832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22990"/>
              </p:ext>
            </p:extLst>
          </p:nvPr>
        </p:nvGraphicFramePr>
        <p:xfrm>
          <a:off x="391886" y="1060231"/>
          <a:ext cx="11136086" cy="4886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8442">
                  <a:extLst>
                    <a:ext uri="{9D8B030D-6E8A-4147-A177-3AD203B41FA5}">
                      <a16:colId xmlns:a16="http://schemas.microsoft.com/office/drawing/2014/main" val="1507927453"/>
                    </a:ext>
                  </a:extLst>
                </a:gridCol>
                <a:gridCol w="3748822">
                  <a:extLst>
                    <a:ext uri="{9D8B030D-6E8A-4147-A177-3AD203B41FA5}">
                      <a16:colId xmlns:a16="http://schemas.microsoft.com/office/drawing/2014/main" val="383701731"/>
                    </a:ext>
                  </a:extLst>
                </a:gridCol>
                <a:gridCol w="3748822">
                  <a:extLst>
                    <a:ext uri="{9D8B030D-6E8A-4147-A177-3AD203B41FA5}">
                      <a16:colId xmlns:a16="http://schemas.microsoft.com/office/drawing/2014/main" val="2351362583"/>
                    </a:ext>
                  </a:extLst>
                </a:gridCol>
              </a:tblGrid>
              <a:tr h="5661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Montserrat" panose="00000500000000000000"/>
                        </a:rPr>
                        <a:t>Adolescent-friendly </a:t>
                      </a:r>
                    </a:p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Montserrat" panose="00000500000000000000"/>
                        </a:rPr>
                        <a:t>health services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78350" marR="78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Montserrat" panose="00000500000000000000"/>
                        </a:rPr>
                        <a:t>Cash </a:t>
                      </a:r>
                    </a:p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Montserrat" panose="00000500000000000000"/>
                        </a:rPr>
                        <a:t>transfers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78350" marR="78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Montserrat" panose="00000500000000000000"/>
                        </a:rPr>
                        <a:t>Parenting </a:t>
                      </a:r>
                    </a:p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Montserrat" panose="00000500000000000000"/>
                        </a:rPr>
                        <a:t>programs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78350" marR="78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17416"/>
                  </a:ext>
                </a:extLst>
              </a:tr>
              <a:tr h="1456225">
                <a:tc>
                  <a:txBody>
                    <a:bodyPr/>
                    <a:lstStyle/>
                    <a:p>
                      <a:pPr marL="180975" indent="-180975" algn="l" fontAlgn="ctr">
                        <a:buAutoNum type="romanLcPeriod"/>
                        <a:tabLst/>
                      </a:pPr>
                      <a:r>
                        <a:rPr lang="en-GB" sz="1200" u="none" strike="noStrike" dirty="0">
                          <a:effectLst/>
                          <a:latin typeface="Montserrat" panose="00000500000000000000"/>
                        </a:rPr>
                        <a:t>Overview of published reviews using keyword search</a:t>
                      </a:r>
                      <a:br>
                        <a:rPr lang="en-GB" sz="1200" u="none" strike="noStrike" dirty="0">
                          <a:effectLst/>
                          <a:latin typeface="Montserrat" panose="00000500000000000000"/>
                        </a:rPr>
                      </a:br>
                      <a:r>
                        <a:rPr lang="en-GB" sz="1200" u="none" strike="noStrike" dirty="0">
                          <a:effectLst/>
                          <a:latin typeface="Montserrat" panose="00000500000000000000"/>
                        </a:rPr>
                        <a:t>(P: Adolescents; I: SRHR; O: Contraception use)</a:t>
                      </a:r>
                    </a:p>
                    <a:p>
                      <a:pPr marL="180975" indent="-180975" algn="l" fontAlgn="ctr">
                        <a:buAutoNum type="romanLcPeriod"/>
                      </a:pPr>
                      <a:r>
                        <a:rPr lang="en-GB" sz="1200" u="none" strike="noStrike" dirty="0">
                          <a:effectLst/>
                          <a:latin typeface="Montserrat" panose="00000500000000000000"/>
                        </a:rPr>
                        <a:t>Complemented with five key informant interviews, snowballing of reference lists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78350" marR="78350" marT="635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fontAlgn="ctr">
                        <a:buAutoNum type="romanLcPeriod"/>
                        <a:tabLst/>
                      </a:pPr>
                      <a:r>
                        <a:rPr lang="en-GB" sz="1200" u="none" strike="noStrike" dirty="0">
                          <a:effectLst/>
                          <a:latin typeface="Montserrat" panose="00000500000000000000"/>
                        </a:rPr>
                        <a:t>Review of a comprehensive review of non-contributory social protection and adolescents published in 2021</a:t>
                      </a:r>
                    </a:p>
                    <a:p>
                      <a:pPr marL="180975" indent="-180975" algn="l" fontAlgn="ctr">
                        <a:buAutoNum type="romanLcPeriod"/>
                        <a:tabLst/>
                      </a:pPr>
                      <a:r>
                        <a:rPr lang="en-GB" sz="1200" u="none" strike="noStrike" dirty="0">
                          <a:effectLst/>
                          <a:latin typeface="Montserrat" panose="00000500000000000000"/>
                        </a:rPr>
                        <a:t>Complemented with follow-up searches in Google Scholar and </a:t>
                      </a:r>
                      <a:r>
                        <a:rPr lang="en-GB" sz="1200" u="none" strike="noStrike" dirty="0" err="1">
                          <a:effectLst/>
                          <a:latin typeface="Montserrat" panose="00000500000000000000"/>
                        </a:rPr>
                        <a:t>Pubmed</a:t>
                      </a:r>
                      <a:r>
                        <a:rPr lang="en-GB" sz="1200" u="none" strike="noStrike" dirty="0">
                          <a:effectLst/>
                          <a:latin typeface="Montserrat" panose="00000500000000000000"/>
                        </a:rPr>
                        <a:t>, and snowballing of reference lists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78350" marR="78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algn="l" fontAlgn="ctr">
                        <a:buAutoNum type="romanLcPeriod"/>
                        <a:tabLst/>
                      </a:pPr>
                      <a:r>
                        <a:rPr lang="en-GB" sz="1200" u="none" strike="noStrike">
                          <a:effectLst/>
                          <a:latin typeface="Montserrat" panose="00000500000000000000"/>
                        </a:rPr>
                        <a:t>Review of a systematic review of parenting support programmes published in 2023</a:t>
                      </a:r>
                    </a:p>
                    <a:p>
                      <a:pPr marL="180975" indent="-180975" algn="l" fontAlgn="ctr">
                        <a:buAutoNum type="romanLcPeriod"/>
                        <a:tabLst/>
                      </a:pPr>
                      <a:r>
                        <a:rPr lang="en-GB" sz="1200" u="none" strike="noStrike">
                          <a:effectLst/>
                          <a:latin typeface="Montserrat" panose="00000500000000000000"/>
                        </a:rPr>
                        <a:t>Complemented with three informant interviews, and snowballing of reference lists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78350" marR="78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083691"/>
                  </a:ext>
                </a:extLst>
              </a:tr>
              <a:tr h="286458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Screened: 9 systematic reviews</a:t>
                      </a:r>
                    </a:p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Full-text review: 143 articles</a:t>
                      </a:r>
                    </a:p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Included: 10 evaluations (3 in Kenya)</a:t>
                      </a:r>
                    </a:p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78350" marR="7835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200" b="1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Screened: 85 evaluations</a:t>
                      </a: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Full-text review: 20 evaluations </a:t>
                      </a: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Included: 7 evaluations (7 in Kenya)</a:t>
                      </a: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78350" marR="783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Montserrat" panose="00000500000000000000"/>
                        </a:rPr>
                        <a:t>Screened: 131 articles</a:t>
                      </a:r>
                    </a:p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Montserrat" panose="00000500000000000000"/>
                        </a:rPr>
                        <a:t>Full-text review: 8 articles</a:t>
                      </a:r>
                    </a:p>
                    <a:p>
                      <a:pPr algn="l" fontAlgn="ctr"/>
                      <a:r>
                        <a:rPr lang="en-GB" sz="1200" b="1" u="none" strike="noStrike" dirty="0">
                          <a:effectLst/>
                          <a:latin typeface="Montserrat" panose="00000500000000000000"/>
                        </a:rPr>
                        <a:t>Included: 2 evaluations  (0 in Kenya)</a:t>
                      </a:r>
                    </a:p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78350" marR="783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028247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09A8F33-7E7D-C1D7-8CCE-F9A413EE2751}"/>
              </a:ext>
            </a:extLst>
          </p:cNvPr>
          <p:cNvGrpSpPr/>
          <p:nvPr/>
        </p:nvGrpSpPr>
        <p:grpSpPr>
          <a:xfrm>
            <a:off x="1003570" y="4165987"/>
            <a:ext cx="1529808" cy="1529808"/>
            <a:chOff x="-135524" y="2762014"/>
            <a:chExt cx="1813670" cy="1813670"/>
          </a:xfrm>
          <a:solidFill>
            <a:schemeClr val="accent2">
              <a:lumMod val="75000"/>
            </a:schemeClr>
          </a:solidFill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12F7270-47F2-7481-83B6-7F6889067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35524" y="2762014"/>
              <a:ext cx="1813670" cy="18136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181628-4838-5B09-064D-3A059BD03F46}"/>
                </a:ext>
              </a:extLst>
            </p:cNvPr>
            <p:cNvSpPr txBox="1"/>
            <p:nvPr/>
          </p:nvSpPr>
          <p:spPr>
            <a:xfrm>
              <a:off x="295526" y="3218898"/>
              <a:ext cx="1288650" cy="9851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  <a:latin typeface="Montserrat" pitchFamily="2" charset="77"/>
                </a:rPr>
                <a:t>Adolescent-friendly health services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5D631A-F664-6F14-86B2-AE0B39A3D573}"/>
              </a:ext>
            </a:extLst>
          </p:cNvPr>
          <p:cNvGrpSpPr/>
          <p:nvPr/>
        </p:nvGrpSpPr>
        <p:grpSpPr>
          <a:xfrm>
            <a:off x="4892397" y="4165987"/>
            <a:ext cx="1529808" cy="1529808"/>
            <a:chOff x="-135524" y="2762014"/>
            <a:chExt cx="1813670" cy="181367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433C2C1-BC30-979E-A658-DBB2989C4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35524" y="2762014"/>
              <a:ext cx="1813670" cy="181367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2D1F47-FC21-42CB-9122-0EA87CEAF23B}"/>
                </a:ext>
              </a:extLst>
            </p:cNvPr>
            <p:cNvSpPr txBox="1"/>
            <p:nvPr/>
          </p:nvSpPr>
          <p:spPr>
            <a:xfrm>
              <a:off x="320445" y="3281199"/>
              <a:ext cx="1266391" cy="547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  <a:latin typeface="Montserrat" pitchFamily="2" charset="77"/>
                </a:rPr>
                <a:t>Social protection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39C791-241C-A3D0-B1B4-3424AAA1DBB6}"/>
              </a:ext>
            </a:extLst>
          </p:cNvPr>
          <p:cNvGrpSpPr/>
          <p:nvPr/>
        </p:nvGrpSpPr>
        <p:grpSpPr>
          <a:xfrm>
            <a:off x="8781224" y="4165987"/>
            <a:ext cx="1529808" cy="1529808"/>
            <a:chOff x="-135524" y="2762014"/>
            <a:chExt cx="1813670" cy="1813670"/>
          </a:xfrm>
          <a:solidFill>
            <a:schemeClr val="accent5"/>
          </a:solidFill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115AC60-7E76-87F0-F2AA-51B01E2D8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35524" y="2762014"/>
              <a:ext cx="1813670" cy="181367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809842-CB0C-4781-0ED7-D2C35806EF83}"/>
                </a:ext>
              </a:extLst>
            </p:cNvPr>
            <p:cNvSpPr txBox="1"/>
            <p:nvPr/>
          </p:nvSpPr>
          <p:spPr>
            <a:xfrm>
              <a:off x="320445" y="3226222"/>
              <a:ext cx="1266391" cy="547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Montserrat" pitchFamily="2" charset="77"/>
                </a:rPr>
                <a:t>Parenting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025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CF4DF9C2-EF31-F595-0B88-1F1184355188}"/>
              </a:ext>
            </a:extLst>
          </p:cNvPr>
          <p:cNvSpPr/>
          <p:nvPr/>
        </p:nvSpPr>
        <p:spPr>
          <a:xfrm>
            <a:off x="488075" y="1897840"/>
            <a:ext cx="5448691" cy="32681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D84CA-58BD-E630-6731-748442865A7A}"/>
              </a:ext>
            </a:extLst>
          </p:cNvPr>
          <p:cNvSpPr txBox="1"/>
          <p:nvPr/>
        </p:nvSpPr>
        <p:spPr>
          <a:xfrm>
            <a:off x="6605360" y="8565489"/>
            <a:ext cx="4058950" cy="3703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/>
          </a:p>
        </p:txBody>
      </p:sp>
      <p:pic>
        <p:nvPicPr>
          <p:cNvPr id="6" name="Picture 5" descr="A diagram of a graph&#10;&#10;Description automatically generated">
            <a:extLst>
              <a:ext uri="{FF2B5EF4-FFF2-40B4-BE49-F238E27FC236}">
                <a16:creationId xmlns:a16="http://schemas.microsoft.com/office/drawing/2014/main" id="{E02543F3-E6E8-F8A8-F6B0-46A5208334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35" y="2792514"/>
            <a:ext cx="1259369" cy="1260000"/>
          </a:xfrm>
          <a:prstGeom prst="ellipse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E6EBEA1-EEB0-4484-8341-476DCC4606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920" y="2792514"/>
            <a:ext cx="1260000" cy="1260000"/>
          </a:xfrm>
          <a:prstGeom prst="ellipse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BA1BC8D-7613-4827-BCDC-05E89EA98A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9901" y="2781478"/>
            <a:ext cx="1256558" cy="1260000"/>
          </a:xfrm>
          <a:prstGeom prst="ellipse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7549BA-CE50-A04D-35E9-9F72A8FDF46D}"/>
              </a:ext>
            </a:extLst>
          </p:cNvPr>
          <p:cNvSpPr txBox="1">
            <a:spLocks/>
          </p:cNvSpPr>
          <p:nvPr/>
        </p:nvSpPr>
        <p:spPr>
          <a:xfrm>
            <a:off x="11305122" y="6472978"/>
            <a:ext cx="5392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9ADA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EB5F35-4A12-FB4D-BED0-2F5F547D7CF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5A3AAA-189A-A2D7-1D71-17E6531E0F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spc="300">
                <a:solidFill>
                  <a:srgbClr val="14A1DD"/>
                </a:solidFill>
                <a:latin typeface="Montserrat" pitchFamily="2" charset="77"/>
              </a:rPr>
              <a:t>ECONOMIC MODELLING METHODS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009050-7D9E-977E-99F7-A9394DE2BB20}"/>
              </a:ext>
            </a:extLst>
          </p:cNvPr>
          <p:cNvSpPr/>
          <p:nvPr/>
        </p:nvSpPr>
        <p:spPr>
          <a:xfrm>
            <a:off x="600424" y="2141222"/>
            <a:ext cx="5610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>
              <a:buClr>
                <a:srgbClr val="009ADA"/>
              </a:buClr>
              <a:buSzPct val="80000"/>
              <a:defRPr/>
            </a:pPr>
            <a:r>
              <a:rPr lang="en-GB" sz="1400" b="1">
                <a:solidFill>
                  <a:schemeClr val="tx2"/>
                </a:solidFill>
                <a:latin typeface="Montserrat" pitchFamily="2" charset="77"/>
                <a:cs typeface="Arial Narrow" panose="020B0604020202020204" pitchFamily="34" charset="0"/>
              </a:rPr>
              <a:t>Mathematical and economic modelling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2E7AFD6-B062-0C70-2CC3-CCD96081BDC3}"/>
              </a:ext>
            </a:extLst>
          </p:cNvPr>
          <p:cNvSpPr/>
          <p:nvPr/>
        </p:nvSpPr>
        <p:spPr>
          <a:xfrm>
            <a:off x="455251" y="4258761"/>
            <a:ext cx="183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2"/>
                </a:solidFill>
                <a:latin typeface="Montserrat" pitchFamily="2" charset="77"/>
                <a:cs typeface="Arial Narrow" panose="020B0604020202020204" pitchFamily="34" charset="0"/>
              </a:rPr>
              <a:t>Avenir Health’s Spectrum Model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FE2FD4-111C-560B-4961-BCC14A5D6D07}"/>
              </a:ext>
            </a:extLst>
          </p:cNvPr>
          <p:cNvSpPr/>
          <p:nvPr/>
        </p:nvSpPr>
        <p:spPr>
          <a:xfrm>
            <a:off x="2321738" y="4258761"/>
            <a:ext cx="183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2"/>
                </a:solidFill>
                <a:latin typeface="Montserrat" pitchFamily="2" charset="77"/>
                <a:cs typeface="Arial Narrow" panose="020B0604020202020204" pitchFamily="34" charset="0"/>
              </a:rPr>
              <a:t>Education transition model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92D6AE-E810-D073-332D-1427BDCE7DE6}"/>
              </a:ext>
            </a:extLst>
          </p:cNvPr>
          <p:cNvSpPr/>
          <p:nvPr/>
        </p:nvSpPr>
        <p:spPr>
          <a:xfrm>
            <a:off x="4092920" y="4258761"/>
            <a:ext cx="183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2"/>
                </a:solidFill>
                <a:latin typeface="Montserrat" pitchFamily="2" charset="77"/>
                <a:cs typeface="Arial Narrow" panose="020B0604020202020204" pitchFamily="34" charset="0"/>
              </a:rPr>
              <a:t>Own peer-reviewed violence model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9F2AAA-1DB3-4469-BF0F-B779D9C75FDC}"/>
              </a:ext>
            </a:extLst>
          </p:cNvPr>
          <p:cNvSpPr/>
          <p:nvPr/>
        </p:nvSpPr>
        <p:spPr>
          <a:xfrm>
            <a:off x="7099063" y="6500448"/>
            <a:ext cx="42060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Rudgard, Desmond et al., 2024. Social Sciences Repository Network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30933C-2788-6F6F-2F59-406F9DDB9F7A}"/>
              </a:ext>
            </a:extLst>
          </p:cNvPr>
          <p:cNvSpPr/>
          <p:nvPr/>
        </p:nvSpPr>
        <p:spPr>
          <a:xfrm>
            <a:off x="6323116" y="1897840"/>
            <a:ext cx="5448691" cy="32681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1A3406-A5AF-B9F5-C8D8-8A2A3C41539A}"/>
              </a:ext>
            </a:extLst>
          </p:cNvPr>
          <p:cNvSpPr/>
          <p:nvPr/>
        </p:nvSpPr>
        <p:spPr>
          <a:xfrm>
            <a:off x="6492672" y="2177739"/>
            <a:ext cx="4859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>
              <a:buClr>
                <a:srgbClr val="009ADA"/>
              </a:buClr>
              <a:buSzPct val="80000"/>
              <a:defRPr/>
            </a:pPr>
            <a:r>
              <a:rPr lang="en-GB" sz="1400" b="1">
                <a:solidFill>
                  <a:schemeClr val="tx2"/>
                </a:solidFill>
                <a:latin typeface="Montserrat" pitchFamily="2" charset="77"/>
                <a:cs typeface="Arial Narrow" panose="020B0604020202020204" pitchFamily="34" charset="0"/>
              </a:rPr>
              <a:t>Cost and Implementation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DAF6C-5368-2E51-D5AC-8CD2BD607055}"/>
              </a:ext>
            </a:extLst>
          </p:cNvPr>
          <p:cNvSpPr/>
          <p:nvPr/>
        </p:nvSpPr>
        <p:spPr>
          <a:xfrm>
            <a:off x="6302778" y="4158075"/>
            <a:ext cx="183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2"/>
                </a:solidFill>
                <a:latin typeface="Montserrat" pitchFamily="2" charset="77"/>
                <a:cs typeface="Arial Narrow" panose="020B0604020202020204" pitchFamily="34" charset="0"/>
              </a:rPr>
              <a:t>Uganda AYA Resourcing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23605C-D8B0-55CB-D343-54020C58E4CC}"/>
              </a:ext>
            </a:extLst>
          </p:cNvPr>
          <p:cNvSpPr/>
          <p:nvPr/>
        </p:nvSpPr>
        <p:spPr>
          <a:xfrm>
            <a:off x="8141969" y="4158075"/>
            <a:ext cx="183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chemeClr val="tx2"/>
                </a:solidFill>
                <a:latin typeface="Montserrat" pitchFamily="2" charset="77"/>
                <a:cs typeface="Arial Narrow" panose="020B0604020202020204" pitchFamily="34" charset="0"/>
              </a:rPr>
              <a:t>Tanzania Furaha Teen growth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E1A806-21C1-8762-0D64-8AEC693F549B}"/>
              </a:ext>
            </a:extLst>
          </p:cNvPr>
          <p:cNvSpPr/>
          <p:nvPr/>
        </p:nvSpPr>
        <p:spPr>
          <a:xfrm>
            <a:off x="9885855" y="4160270"/>
            <a:ext cx="183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 algn="ctr">
              <a:buClr>
                <a:srgbClr val="009ADA"/>
              </a:buClr>
              <a:buSzPct val="80000"/>
              <a:defRPr/>
            </a:pPr>
            <a:r>
              <a:rPr lang="en-GB" sz="1200">
                <a:solidFill>
                  <a:schemeClr val="tx2"/>
                </a:solidFill>
                <a:latin typeface="Montserrat" pitchFamily="2" charset="77"/>
                <a:cs typeface="Arial Narrow" panose="020B0604020202020204" pitchFamily="34" charset="0"/>
              </a:rPr>
              <a:t>Kenya CT-OVC growth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4D3B75-54DB-63EB-6F92-C1F9A0D2AA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4385" y="2806820"/>
            <a:ext cx="1261383" cy="1260000"/>
          </a:xfrm>
          <a:prstGeom prst="ellipse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D689EF-D975-F341-92B6-CC31B1A91C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221" y="2806820"/>
            <a:ext cx="1259867" cy="1260000"/>
          </a:xfrm>
          <a:prstGeom prst="ellipse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E83B5D-3EF1-767A-C4D2-BA56BD16C5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6541" y="2781478"/>
            <a:ext cx="1260000" cy="1260000"/>
          </a:xfrm>
          <a:prstGeom prst="ellipse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911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CELERATE">
      <a:dk1>
        <a:srgbClr val="3B3B3B"/>
      </a:dk1>
      <a:lt1>
        <a:srgbClr val="FFFFFF"/>
      </a:lt1>
      <a:dk2>
        <a:srgbClr val="3B3B3B"/>
      </a:dk2>
      <a:lt2>
        <a:srgbClr val="F2F2F2"/>
      </a:lt2>
      <a:accent1>
        <a:srgbClr val="0A3F60"/>
      </a:accent1>
      <a:accent2>
        <a:srgbClr val="059CD9"/>
      </a:accent2>
      <a:accent3>
        <a:srgbClr val="B33133"/>
      </a:accent3>
      <a:accent4>
        <a:srgbClr val="E54049"/>
      </a:accent4>
      <a:accent5>
        <a:srgbClr val="F7AA19"/>
      </a:accent5>
      <a:accent6>
        <a:srgbClr val="F2F2F2"/>
      </a:accent6>
      <a:hlink>
        <a:srgbClr val="059CD9"/>
      </a:hlink>
      <a:folHlink>
        <a:srgbClr val="059C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7476D290D8A4B9A744EAB20C8DE0E" ma:contentTypeVersion="19" ma:contentTypeDescription="Create a new document." ma:contentTypeScope="" ma:versionID="de074edd6897de1eff250ff7e4f674e6">
  <xsd:schema xmlns:xsd="http://www.w3.org/2001/XMLSchema" xmlns:xs="http://www.w3.org/2001/XMLSchema" xmlns:p="http://schemas.microsoft.com/office/2006/metadata/properties" xmlns:ns2="8902b50e-a1ca-444d-92c9-57e73b68552e" xmlns:ns3="01be1471-ec05-4da6-896b-ea04462c23f9" targetNamespace="http://schemas.microsoft.com/office/2006/metadata/properties" ma:root="true" ma:fieldsID="4e912cee4a444b4ea51852994137b1b7" ns2:_="" ns3:_="">
    <xsd:import namespace="8902b50e-a1ca-444d-92c9-57e73b68552e"/>
    <xsd:import namespace="01be1471-ec05-4da6-896b-ea04462c23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2b50e-a1ca-444d-92c9-57e73b6855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65d729-f5f4-4d1d-b13b-f28b9ccd23cb}" ma:internalName="TaxCatchAll" ma:showField="CatchAllData" ma:web="8902b50e-a1ca-444d-92c9-57e73b6855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e1471-ec05-4da6-896b-ea04462c23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4f4cdd0-80d4-45dd-bcb1-5874ce71d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be1471-ec05-4da6-896b-ea04462c23f9">
      <Terms xmlns="http://schemas.microsoft.com/office/infopath/2007/PartnerControls"/>
    </lcf76f155ced4ddcb4097134ff3c332f>
    <TaxCatchAll xmlns="8902b50e-a1ca-444d-92c9-57e73b68552e" xsi:nil="true"/>
    <SharedWithUsers xmlns="8902b50e-a1ca-444d-92c9-57e73b68552e">
      <UserInfo>
        <DisplayName>Luciana Leite</DisplayName>
        <AccountId>7685</AccountId>
        <AccountType/>
      </UserInfo>
      <UserInfo>
        <DisplayName>Lucie Cluver</DisplayName>
        <AccountId>64</AccountId>
        <AccountType/>
      </UserInfo>
      <UserInfo>
        <DisplayName>Mona Ibrahim</DisplayName>
        <AccountId>109</AccountId>
        <AccountType/>
      </UserInfo>
      <UserInfo>
        <DisplayName>William Rudgard</DisplayName>
        <AccountId>20</AccountId>
        <AccountType/>
      </UserInfo>
      <UserInfo>
        <DisplayName>Rachel Yates</DisplayName>
        <AccountId>267</AccountId>
        <AccountType/>
      </UserInfo>
      <UserInfo>
        <DisplayName>Hernando Grueso Hurtado</DisplayName>
        <AccountId>4806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A397F4-78A9-4B10-B4C7-B5707B9FA38E}">
  <ds:schemaRefs>
    <ds:schemaRef ds:uri="01be1471-ec05-4da6-896b-ea04462c23f9"/>
    <ds:schemaRef ds:uri="8902b50e-a1ca-444d-92c9-57e73b6855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019AD8-8C30-422A-B5FA-E5E00600F980}">
  <ds:schemaRefs>
    <ds:schemaRef ds:uri="01be1471-ec05-4da6-896b-ea04462c23f9"/>
    <ds:schemaRef ds:uri="8902b50e-a1ca-444d-92c9-57e73b6855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8A7E44-2C46-4BCA-9C4B-54C10CE09B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1457</Words>
  <Application>Microsoft Macintosh PowerPoint</Application>
  <PresentationFormat>Widescreen</PresentationFormat>
  <Paragraphs>314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Montserrat</vt:lpstr>
      <vt:lpstr>Montserrat Medium</vt:lpstr>
      <vt:lpstr>Univers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Hernando Grueso Hurtado</dc:creator>
  <cp:lastModifiedBy>Leah de Jager</cp:lastModifiedBy>
  <cp:revision>9</cp:revision>
  <dcterms:created xsi:type="dcterms:W3CDTF">2023-07-12T12:24:32Z</dcterms:created>
  <dcterms:modified xsi:type="dcterms:W3CDTF">2024-07-09T03:38:57Z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0x0101003587476D290D8A4B9A744EAB20C8DE0E</vt:lpwstr>
  </property>
  <property fmtid="{D5CDD505-2E9C-101B-9397-08002B2CF9AE}" pid="3" name="MediaServiceImageTags">
    <vt:lpwstr/>
  </property>
</Properties>
</file>